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2"/>
    <p:sldId id="257" r:id="rId3"/>
  </p:sldIdLst>
  <p:sldSz cx="7772400" cy="10058400"/>
  <p:notesSz cx="7102475" cy="9388475"/>
  <p:embeddedFontLst>
    <p:embeddedFont>
      <p:font typeface="Calibri" panose="020F0502020204030204" pitchFamily="34" charset="0"/>
      <p:regular r:id="rId5"/>
      <p:bold r:id="rId6"/>
      <p:italic r:id="rId7"/>
      <p:boldItalic r:id="rId8"/>
    </p:embeddedFont>
    <p:embeddedFont>
      <p:font typeface="Corsiva" panose="020B0604020202020204" charset="0"/>
      <p:regular r:id="rId9"/>
      <p:bold r:id="rId10"/>
      <p:italic r:id="rId11"/>
      <p:boldItalic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 roundtripDataSignature="AMtx7mj/tZn5SpBl4ulGYWaVmarKuIFUh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3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691" y="-381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customschemas.google.com/relationships/presentationmetadata" Target="metadata"/><Relationship Id="rId3" Type="http://schemas.openxmlformats.org/officeDocument/2006/relationships/slide" Target="slides/slide2.xml"/><Relationship Id="rId7" Type="http://schemas.openxmlformats.org/officeDocument/2006/relationships/font" Target="fonts/font3.fntdata"/><Relationship Id="rId12" Type="http://schemas.openxmlformats.org/officeDocument/2006/relationships/font" Target="fonts/font8.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5" Type="http://schemas.openxmlformats.org/officeDocument/2006/relationships/font" Target="fonts/font1.fntdata"/><Relationship Id="rId15" Type="http://schemas.openxmlformats.org/officeDocument/2006/relationships/viewProps" Target="viewProps.xml"/><Relationship Id="rId10" Type="http://schemas.openxmlformats.org/officeDocument/2006/relationships/font" Target="fonts/font6.fntdata"/><Relationship Id="rId4" Type="http://schemas.openxmlformats.org/officeDocument/2006/relationships/notesMaster" Target="notesMasters/notesMaster1.xml"/><Relationship Id="rId9" Type="http://schemas.openxmlformats.org/officeDocument/2006/relationships/font" Target="fonts/font5.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83975" y="704125"/>
            <a:ext cx="4735200" cy="35206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25" y="4459525"/>
            <a:ext cx="5681975" cy="422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225" y="4459525"/>
            <a:ext cx="5681975" cy="422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2192338" y="704850"/>
            <a:ext cx="2719387"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txBox="1">
            <a:spLocks noGrp="1"/>
          </p:cNvSpPr>
          <p:nvPr>
            <p:ph type="body" idx="1"/>
          </p:nvPr>
        </p:nvSpPr>
        <p:spPr>
          <a:xfrm>
            <a:off x="710225" y="4459525"/>
            <a:ext cx="5681975" cy="422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2:notes"/>
          <p:cNvSpPr>
            <a:spLocks noGrp="1" noRot="1" noChangeAspect="1"/>
          </p:cNvSpPr>
          <p:nvPr>
            <p:ph type="sldImg" idx="2"/>
          </p:nvPr>
        </p:nvSpPr>
        <p:spPr>
          <a:xfrm>
            <a:off x="2192338" y="704850"/>
            <a:ext cx="2719387" cy="35194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582930" y="1646133"/>
            <a:ext cx="6606540" cy="350181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100"/>
              <a:buFont typeface="Calibri"/>
              <a:buNone/>
              <a:defRPr sz="5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971550" y="5282989"/>
            <a:ext cx="5829300" cy="242845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850"/>
              </a:spcBef>
              <a:spcAft>
                <a:spcPts val="0"/>
              </a:spcAft>
              <a:buClr>
                <a:schemeClr val="dk1"/>
              </a:buClr>
              <a:buSzPts val="2040"/>
              <a:buNone/>
              <a:defRPr sz="2040"/>
            </a:lvl1pPr>
            <a:lvl2pPr lvl="1" algn="ctr">
              <a:lnSpc>
                <a:spcPct val="90000"/>
              </a:lnSpc>
              <a:spcBef>
                <a:spcPts val="425"/>
              </a:spcBef>
              <a:spcAft>
                <a:spcPts val="0"/>
              </a:spcAft>
              <a:buClr>
                <a:schemeClr val="dk1"/>
              </a:buClr>
              <a:buSzPts val="1700"/>
              <a:buNone/>
              <a:defRPr sz="1700"/>
            </a:lvl2pPr>
            <a:lvl3pPr lvl="2" algn="ctr">
              <a:lnSpc>
                <a:spcPct val="90000"/>
              </a:lnSpc>
              <a:spcBef>
                <a:spcPts val="425"/>
              </a:spcBef>
              <a:spcAft>
                <a:spcPts val="0"/>
              </a:spcAft>
              <a:buClr>
                <a:schemeClr val="dk1"/>
              </a:buClr>
              <a:buSzPts val="1530"/>
              <a:buNone/>
              <a:defRPr sz="1530"/>
            </a:lvl3pPr>
            <a:lvl4pPr lvl="3" algn="ctr">
              <a:lnSpc>
                <a:spcPct val="90000"/>
              </a:lnSpc>
              <a:spcBef>
                <a:spcPts val="425"/>
              </a:spcBef>
              <a:spcAft>
                <a:spcPts val="0"/>
              </a:spcAft>
              <a:buClr>
                <a:schemeClr val="dk1"/>
              </a:buClr>
              <a:buSzPts val="1360"/>
              <a:buNone/>
              <a:defRPr sz="1360"/>
            </a:lvl4pPr>
            <a:lvl5pPr lvl="4" algn="ctr">
              <a:lnSpc>
                <a:spcPct val="90000"/>
              </a:lnSpc>
              <a:spcBef>
                <a:spcPts val="425"/>
              </a:spcBef>
              <a:spcAft>
                <a:spcPts val="0"/>
              </a:spcAft>
              <a:buClr>
                <a:schemeClr val="dk1"/>
              </a:buClr>
              <a:buSzPts val="1360"/>
              <a:buNone/>
              <a:defRPr sz="1360"/>
            </a:lvl5pPr>
            <a:lvl6pPr lvl="5" algn="ctr">
              <a:lnSpc>
                <a:spcPct val="90000"/>
              </a:lnSpc>
              <a:spcBef>
                <a:spcPts val="425"/>
              </a:spcBef>
              <a:spcAft>
                <a:spcPts val="0"/>
              </a:spcAft>
              <a:buClr>
                <a:schemeClr val="dk1"/>
              </a:buClr>
              <a:buSzPts val="1360"/>
              <a:buNone/>
              <a:defRPr sz="1360"/>
            </a:lvl6pPr>
            <a:lvl7pPr lvl="6" algn="ctr">
              <a:lnSpc>
                <a:spcPct val="90000"/>
              </a:lnSpc>
              <a:spcBef>
                <a:spcPts val="425"/>
              </a:spcBef>
              <a:spcAft>
                <a:spcPts val="0"/>
              </a:spcAft>
              <a:buClr>
                <a:schemeClr val="dk1"/>
              </a:buClr>
              <a:buSzPts val="1360"/>
              <a:buNone/>
              <a:defRPr sz="1360"/>
            </a:lvl7pPr>
            <a:lvl8pPr lvl="7" algn="ctr">
              <a:lnSpc>
                <a:spcPct val="90000"/>
              </a:lnSpc>
              <a:spcBef>
                <a:spcPts val="425"/>
              </a:spcBef>
              <a:spcAft>
                <a:spcPts val="0"/>
              </a:spcAft>
              <a:buClr>
                <a:schemeClr val="dk1"/>
              </a:buClr>
              <a:buSzPts val="1360"/>
              <a:buNone/>
              <a:defRPr sz="1360"/>
            </a:lvl8pPr>
            <a:lvl9pPr lvl="8" algn="ctr">
              <a:lnSpc>
                <a:spcPct val="90000"/>
              </a:lnSpc>
              <a:spcBef>
                <a:spcPts val="425"/>
              </a:spcBef>
              <a:spcAft>
                <a:spcPts val="0"/>
              </a:spcAft>
              <a:buClr>
                <a:schemeClr val="dk1"/>
              </a:buClr>
              <a:buSzPts val="1360"/>
              <a:buNone/>
              <a:defRPr sz="1360"/>
            </a:lvl9pPr>
          </a:lstStyle>
          <a:p>
            <a:endParaRPr/>
          </a:p>
        </p:txBody>
      </p:sp>
      <p:sp>
        <p:nvSpPr>
          <p:cNvPr id="14" name="Google Shape;14;p4"/>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695219" y="2516718"/>
            <a:ext cx="6381962" cy="670369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2138071" y="3959569"/>
            <a:ext cx="8524029" cy="167592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1262353" y="2332223"/>
            <a:ext cx="8524029" cy="49306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534353" y="2677584"/>
            <a:ext cx="6703695" cy="63819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530305" y="2507618"/>
            <a:ext cx="6703695" cy="418401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100"/>
              <a:buFont typeface="Calibri"/>
              <a:buNone/>
              <a:defRPr sz="5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530305" y="6731215"/>
            <a:ext cx="6703695" cy="22002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50"/>
              </a:spcBef>
              <a:spcAft>
                <a:spcPts val="0"/>
              </a:spcAft>
              <a:buClr>
                <a:schemeClr val="dk1"/>
              </a:buClr>
              <a:buSzPts val="2040"/>
              <a:buNone/>
              <a:defRPr sz="2040">
                <a:solidFill>
                  <a:schemeClr val="dk1"/>
                </a:solidFill>
              </a:defRPr>
            </a:lvl1pPr>
            <a:lvl2pPr marL="914400" lvl="1" indent="-228600" algn="l">
              <a:lnSpc>
                <a:spcPct val="90000"/>
              </a:lnSpc>
              <a:spcBef>
                <a:spcPts val="425"/>
              </a:spcBef>
              <a:spcAft>
                <a:spcPts val="0"/>
              </a:spcAft>
              <a:buClr>
                <a:srgbClr val="888888"/>
              </a:buClr>
              <a:buSzPts val="1700"/>
              <a:buNone/>
              <a:defRPr sz="1700">
                <a:solidFill>
                  <a:srgbClr val="888888"/>
                </a:solidFill>
              </a:defRPr>
            </a:lvl2pPr>
            <a:lvl3pPr marL="1371600" lvl="2" indent="-228600" algn="l">
              <a:lnSpc>
                <a:spcPct val="90000"/>
              </a:lnSpc>
              <a:spcBef>
                <a:spcPts val="425"/>
              </a:spcBef>
              <a:spcAft>
                <a:spcPts val="0"/>
              </a:spcAft>
              <a:buClr>
                <a:srgbClr val="888888"/>
              </a:buClr>
              <a:buSzPts val="1530"/>
              <a:buNone/>
              <a:defRPr sz="1530">
                <a:solidFill>
                  <a:srgbClr val="888888"/>
                </a:solidFill>
              </a:defRPr>
            </a:lvl3pPr>
            <a:lvl4pPr marL="1828800" lvl="3" indent="-228600" algn="l">
              <a:lnSpc>
                <a:spcPct val="90000"/>
              </a:lnSpc>
              <a:spcBef>
                <a:spcPts val="425"/>
              </a:spcBef>
              <a:spcAft>
                <a:spcPts val="0"/>
              </a:spcAft>
              <a:buClr>
                <a:srgbClr val="888888"/>
              </a:buClr>
              <a:buSzPts val="1360"/>
              <a:buNone/>
              <a:defRPr sz="1360">
                <a:solidFill>
                  <a:srgbClr val="888888"/>
                </a:solidFill>
              </a:defRPr>
            </a:lvl4pPr>
            <a:lvl5pPr marL="2286000" lvl="4" indent="-228600" algn="l">
              <a:lnSpc>
                <a:spcPct val="90000"/>
              </a:lnSpc>
              <a:spcBef>
                <a:spcPts val="425"/>
              </a:spcBef>
              <a:spcAft>
                <a:spcPts val="0"/>
              </a:spcAft>
              <a:buClr>
                <a:srgbClr val="888888"/>
              </a:buClr>
              <a:buSzPts val="1360"/>
              <a:buNone/>
              <a:defRPr sz="1360">
                <a:solidFill>
                  <a:srgbClr val="888888"/>
                </a:solidFill>
              </a:defRPr>
            </a:lvl5pPr>
            <a:lvl6pPr marL="2743200" lvl="5" indent="-228600" algn="l">
              <a:lnSpc>
                <a:spcPct val="90000"/>
              </a:lnSpc>
              <a:spcBef>
                <a:spcPts val="425"/>
              </a:spcBef>
              <a:spcAft>
                <a:spcPts val="0"/>
              </a:spcAft>
              <a:buClr>
                <a:srgbClr val="888888"/>
              </a:buClr>
              <a:buSzPts val="1360"/>
              <a:buNone/>
              <a:defRPr sz="1360">
                <a:solidFill>
                  <a:srgbClr val="888888"/>
                </a:solidFill>
              </a:defRPr>
            </a:lvl6pPr>
            <a:lvl7pPr marL="3200400" lvl="6" indent="-228600" algn="l">
              <a:lnSpc>
                <a:spcPct val="90000"/>
              </a:lnSpc>
              <a:spcBef>
                <a:spcPts val="425"/>
              </a:spcBef>
              <a:spcAft>
                <a:spcPts val="0"/>
              </a:spcAft>
              <a:buClr>
                <a:srgbClr val="888888"/>
              </a:buClr>
              <a:buSzPts val="1360"/>
              <a:buNone/>
              <a:defRPr sz="1360">
                <a:solidFill>
                  <a:srgbClr val="888888"/>
                </a:solidFill>
              </a:defRPr>
            </a:lvl7pPr>
            <a:lvl8pPr marL="3657600" lvl="7" indent="-228600" algn="l">
              <a:lnSpc>
                <a:spcPct val="90000"/>
              </a:lnSpc>
              <a:spcBef>
                <a:spcPts val="425"/>
              </a:spcBef>
              <a:spcAft>
                <a:spcPts val="0"/>
              </a:spcAft>
              <a:buClr>
                <a:srgbClr val="888888"/>
              </a:buClr>
              <a:buSzPts val="1360"/>
              <a:buNone/>
              <a:defRPr sz="1360">
                <a:solidFill>
                  <a:srgbClr val="888888"/>
                </a:solidFill>
              </a:defRPr>
            </a:lvl8pPr>
            <a:lvl9pPr marL="4114800" lvl="8" indent="-228600" algn="l">
              <a:lnSpc>
                <a:spcPct val="90000"/>
              </a:lnSpc>
              <a:spcBef>
                <a:spcPts val="425"/>
              </a:spcBef>
              <a:spcAft>
                <a:spcPts val="0"/>
              </a:spcAft>
              <a:buClr>
                <a:srgbClr val="888888"/>
              </a:buClr>
              <a:buSzPts val="1360"/>
              <a:buNone/>
              <a:defRPr sz="1360">
                <a:solidFill>
                  <a:srgbClr val="888888"/>
                </a:solidFill>
              </a:defRPr>
            </a:lvl9pPr>
          </a:lstStyle>
          <a:p>
            <a:endParaRPr/>
          </a:p>
        </p:txBody>
      </p:sp>
      <p:sp>
        <p:nvSpPr>
          <p:cNvPr id="26" name="Google Shape;26;p6"/>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6"/>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6"/>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534353" y="2677584"/>
            <a:ext cx="3303270" cy="63819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32" name="Google Shape;32;p7"/>
          <p:cNvSpPr txBox="1">
            <a:spLocks noGrp="1"/>
          </p:cNvSpPr>
          <p:nvPr>
            <p:ph type="body" idx="2"/>
          </p:nvPr>
        </p:nvSpPr>
        <p:spPr>
          <a:xfrm>
            <a:off x="3934778" y="2677584"/>
            <a:ext cx="3303270" cy="63819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33" name="Google Shape;33;p7"/>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7"/>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535365"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535366" y="2465706"/>
            <a:ext cx="3288089" cy="120840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50"/>
              </a:spcBef>
              <a:spcAft>
                <a:spcPts val="0"/>
              </a:spcAft>
              <a:buClr>
                <a:schemeClr val="dk1"/>
              </a:buClr>
              <a:buSzPts val="2040"/>
              <a:buNone/>
              <a:defRPr sz="2040" b="1"/>
            </a:lvl1pPr>
            <a:lvl2pPr marL="914400" lvl="1" indent="-228600" algn="l">
              <a:lnSpc>
                <a:spcPct val="90000"/>
              </a:lnSpc>
              <a:spcBef>
                <a:spcPts val="425"/>
              </a:spcBef>
              <a:spcAft>
                <a:spcPts val="0"/>
              </a:spcAft>
              <a:buClr>
                <a:schemeClr val="dk1"/>
              </a:buClr>
              <a:buSzPts val="1700"/>
              <a:buNone/>
              <a:defRPr sz="1700" b="1"/>
            </a:lvl2pPr>
            <a:lvl3pPr marL="1371600" lvl="2" indent="-228600" algn="l">
              <a:lnSpc>
                <a:spcPct val="90000"/>
              </a:lnSpc>
              <a:spcBef>
                <a:spcPts val="425"/>
              </a:spcBef>
              <a:spcAft>
                <a:spcPts val="0"/>
              </a:spcAft>
              <a:buClr>
                <a:schemeClr val="dk1"/>
              </a:buClr>
              <a:buSzPts val="1530"/>
              <a:buNone/>
              <a:defRPr sz="1530" b="1"/>
            </a:lvl3pPr>
            <a:lvl4pPr marL="1828800" lvl="3" indent="-228600" algn="l">
              <a:lnSpc>
                <a:spcPct val="90000"/>
              </a:lnSpc>
              <a:spcBef>
                <a:spcPts val="425"/>
              </a:spcBef>
              <a:spcAft>
                <a:spcPts val="0"/>
              </a:spcAft>
              <a:buClr>
                <a:schemeClr val="dk1"/>
              </a:buClr>
              <a:buSzPts val="1360"/>
              <a:buNone/>
              <a:defRPr sz="1360" b="1"/>
            </a:lvl4pPr>
            <a:lvl5pPr marL="2286000" lvl="4" indent="-228600" algn="l">
              <a:lnSpc>
                <a:spcPct val="90000"/>
              </a:lnSpc>
              <a:spcBef>
                <a:spcPts val="425"/>
              </a:spcBef>
              <a:spcAft>
                <a:spcPts val="0"/>
              </a:spcAft>
              <a:buClr>
                <a:schemeClr val="dk1"/>
              </a:buClr>
              <a:buSzPts val="1360"/>
              <a:buNone/>
              <a:defRPr sz="1360" b="1"/>
            </a:lvl5pPr>
            <a:lvl6pPr marL="2743200" lvl="5" indent="-228600" algn="l">
              <a:lnSpc>
                <a:spcPct val="90000"/>
              </a:lnSpc>
              <a:spcBef>
                <a:spcPts val="425"/>
              </a:spcBef>
              <a:spcAft>
                <a:spcPts val="0"/>
              </a:spcAft>
              <a:buClr>
                <a:schemeClr val="dk1"/>
              </a:buClr>
              <a:buSzPts val="1360"/>
              <a:buNone/>
              <a:defRPr sz="1360" b="1"/>
            </a:lvl6pPr>
            <a:lvl7pPr marL="3200400" lvl="6" indent="-228600" algn="l">
              <a:lnSpc>
                <a:spcPct val="90000"/>
              </a:lnSpc>
              <a:spcBef>
                <a:spcPts val="425"/>
              </a:spcBef>
              <a:spcAft>
                <a:spcPts val="0"/>
              </a:spcAft>
              <a:buClr>
                <a:schemeClr val="dk1"/>
              </a:buClr>
              <a:buSzPts val="1360"/>
              <a:buNone/>
              <a:defRPr sz="1360" b="1"/>
            </a:lvl7pPr>
            <a:lvl8pPr marL="3657600" lvl="7" indent="-228600" algn="l">
              <a:lnSpc>
                <a:spcPct val="90000"/>
              </a:lnSpc>
              <a:spcBef>
                <a:spcPts val="425"/>
              </a:spcBef>
              <a:spcAft>
                <a:spcPts val="0"/>
              </a:spcAft>
              <a:buClr>
                <a:schemeClr val="dk1"/>
              </a:buClr>
              <a:buSzPts val="1360"/>
              <a:buNone/>
              <a:defRPr sz="1360" b="1"/>
            </a:lvl8pPr>
            <a:lvl9pPr marL="4114800" lvl="8" indent="-228600" algn="l">
              <a:lnSpc>
                <a:spcPct val="90000"/>
              </a:lnSpc>
              <a:spcBef>
                <a:spcPts val="425"/>
              </a:spcBef>
              <a:spcAft>
                <a:spcPts val="0"/>
              </a:spcAft>
              <a:buClr>
                <a:schemeClr val="dk1"/>
              </a:buClr>
              <a:buSzPts val="1360"/>
              <a:buNone/>
              <a:defRPr sz="1360" b="1"/>
            </a:lvl9pPr>
          </a:lstStyle>
          <a:p>
            <a:endParaRPr/>
          </a:p>
        </p:txBody>
      </p:sp>
      <p:sp>
        <p:nvSpPr>
          <p:cNvPr id="39" name="Google Shape;39;p8"/>
          <p:cNvSpPr txBox="1">
            <a:spLocks noGrp="1"/>
          </p:cNvSpPr>
          <p:nvPr>
            <p:ph type="body" idx="2"/>
          </p:nvPr>
        </p:nvSpPr>
        <p:spPr>
          <a:xfrm>
            <a:off x="535366" y="3674110"/>
            <a:ext cx="3288089" cy="54040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40" name="Google Shape;40;p8"/>
          <p:cNvSpPr txBox="1">
            <a:spLocks noGrp="1"/>
          </p:cNvSpPr>
          <p:nvPr>
            <p:ph type="body" idx="3"/>
          </p:nvPr>
        </p:nvSpPr>
        <p:spPr>
          <a:xfrm>
            <a:off x="3934778" y="2465706"/>
            <a:ext cx="3304282" cy="120840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850"/>
              </a:spcBef>
              <a:spcAft>
                <a:spcPts val="0"/>
              </a:spcAft>
              <a:buClr>
                <a:schemeClr val="dk1"/>
              </a:buClr>
              <a:buSzPts val="2040"/>
              <a:buNone/>
              <a:defRPr sz="2040" b="1"/>
            </a:lvl1pPr>
            <a:lvl2pPr marL="914400" lvl="1" indent="-228600" algn="l">
              <a:lnSpc>
                <a:spcPct val="90000"/>
              </a:lnSpc>
              <a:spcBef>
                <a:spcPts val="425"/>
              </a:spcBef>
              <a:spcAft>
                <a:spcPts val="0"/>
              </a:spcAft>
              <a:buClr>
                <a:schemeClr val="dk1"/>
              </a:buClr>
              <a:buSzPts val="1700"/>
              <a:buNone/>
              <a:defRPr sz="1700" b="1"/>
            </a:lvl2pPr>
            <a:lvl3pPr marL="1371600" lvl="2" indent="-228600" algn="l">
              <a:lnSpc>
                <a:spcPct val="90000"/>
              </a:lnSpc>
              <a:spcBef>
                <a:spcPts val="425"/>
              </a:spcBef>
              <a:spcAft>
                <a:spcPts val="0"/>
              </a:spcAft>
              <a:buClr>
                <a:schemeClr val="dk1"/>
              </a:buClr>
              <a:buSzPts val="1530"/>
              <a:buNone/>
              <a:defRPr sz="1530" b="1"/>
            </a:lvl3pPr>
            <a:lvl4pPr marL="1828800" lvl="3" indent="-228600" algn="l">
              <a:lnSpc>
                <a:spcPct val="90000"/>
              </a:lnSpc>
              <a:spcBef>
                <a:spcPts val="425"/>
              </a:spcBef>
              <a:spcAft>
                <a:spcPts val="0"/>
              </a:spcAft>
              <a:buClr>
                <a:schemeClr val="dk1"/>
              </a:buClr>
              <a:buSzPts val="1360"/>
              <a:buNone/>
              <a:defRPr sz="1360" b="1"/>
            </a:lvl4pPr>
            <a:lvl5pPr marL="2286000" lvl="4" indent="-228600" algn="l">
              <a:lnSpc>
                <a:spcPct val="90000"/>
              </a:lnSpc>
              <a:spcBef>
                <a:spcPts val="425"/>
              </a:spcBef>
              <a:spcAft>
                <a:spcPts val="0"/>
              </a:spcAft>
              <a:buClr>
                <a:schemeClr val="dk1"/>
              </a:buClr>
              <a:buSzPts val="1360"/>
              <a:buNone/>
              <a:defRPr sz="1360" b="1"/>
            </a:lvl5pPr>
            <a:lvl6pPr marL="2743200" lvl="5" indent="-228600" algn="l">
              <a:lnSpc>
                <a:spcPct val="90000"/>
              </a:lnSpc>
              <a:spcBef>
                <a:spcPts val="425"/>
              </a:spcBef>
              <a:spcAft>
                <a:spcPts val="0"/>
              </a:spcAft>
              <a:buClr>
                <a:schemeClr val="dk1"/>
              </a:buClr>
              <a:buSzPts val="1360"/>
              <a:buNone/>
              <a:defRPr sz="1360" b="1"/>
            </a:lvl6pPr>
            <a:lvl7pPr marL="3200400" lvl="6" indent="-228600" algn="l">
              <a:lnSpc>
                <a:spcPct val="90000"/>
              </a:lnSpc>
              <a:spcBef>
                <a:spcPts val="425"/>
              </a:spcBef>
              <a:spcAft>
                <a:spcPts val="0"/>
              </a:spcAft>
              <a:buClr>
                <a:schemeClr val="dk1"/>
              </a:buClr>
              <a:buSzPts val="1360"/>
              <a:buNone/>
              <a:defRPr sz="1360" b="1"/>
            </a:lvl7pPr>
            <a:lvl8pPr marL="3657600" lvl="7" indent="-228600" algn="l">
              <a:lnSpc>
                <a:spcPct val="90000"/>
              </a:lnSpc>
              <a:spcBef>
                <a:spcPts val="425"/>
              </a:spcBef>
              <a:spcAft>
                <a:spcPts val="0"/>
              </a:spcAft>
              <a:buClr>
                <a:schemeClr val="dk1"/>
              </a:buClr>
              <a:buSzPts val="1360"/>
              <a:buNone/>
              <a:defRPr sz="1360" b="1"/>
            </a:lvl8pPr>
            <a:lvl9pPr marL="4114800" lvl="8" indent="-228600" algn="l">
              <a:lnSpc>
                <a:spcPct val="90000"/>
              </a:lnSpc>
              <a:spcBef>
                <a:spcPts val="425"/>
              </a:spcBef>
              <a:spcAft>
                <a:spcPts val="0"/>
              </a:spcAft>
              <a:buClr>
                <a:schemeClr val="dk1"/>
              </a:buClr>
              <a:buSzPts val="1360"/>
              <a:buNone/>
              <a:defRPr sz="1360" b="1"/>
            </a:lvl9pPr>
          </a:lstStyle>
          <a:p>
            <a:endParaRPr/>
          </a:p>
        </p:txBody>
      </p:sp>
      <p:sp>
        <p:nvSpPr>
          <p:cNvPr id="41" name="Google Shape;41;p8"/>
          <p:cNvSpPr txBox="1">
            <a:spLocks noGrp="1"/>
          </p:cNvSpPr>
          <p:nvPr>
            <p:ph type="body" idx="4"/>
          </p:nvPr>
        </p:nvSpPr>
        <p:spPr>
          <a:xfrm>
            <a:off x="3934778" y="3674110"/>
            <a:ext cx="3304282" cy="540406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850"/>
              </a:spcBef>
              <a:spcAft>
                <a:spcPts val="0"/>
              </a:spcAft>
              <a:buClr>
                <a:schemeClr val="dk1"/>
              </a:buClr>
              <a:buSzPts val="1800"/>
              <a:buChar char="•"/>
              <a:defRPr/>
            </a:lvl1pPr>
            <a:lvl2pPr marL="914400" lvl="1" indent="-342900" algn="l">
              <a:lnSpc>
                <a:spcPct val="90000"/>
              </a:lnSpc>
              <a:spcBef>
                <a:spcPts val="425"/>
              </a:spcBef>
              <a:spcAft>
                <a:spcPts val="0"/>
              </a:spcAft>
              <a:buClr>
                <a:schemeClr val="dk1"/>
              </a:buClr>
              <a:buSzPts val="1800"/>
              <a:buChar char="•"/>
              <a:defRPr/>
            </a:lvl2pPr>
            <a:lvl3pPr marL="1371600" lvl="2" indent="-342900" algn="l">
              <a:lnSpc>
                <a:spcPct val="90000"/>
              </a:lnSpc>
              <a:spcBef>
                <a:spcPts val="425"/>
              </a:spcBef>
              <a:spcAft>
                <a:spcPts val="0"/>
              </a:spcAft>
              <a:buClr>
                <a:schemeClr val="dk1"/>
              </a:buClr>
              <a:buSzPts val="1800"/>
              <a:buChar char="•"/>
              <a:defRPr/>
            </a:lvl3pPr>
            <a:lvl4pPr marL="1828800" lvl="3" indent="-342900" algn="l">
              <a:lnSpc>
                <a:spcPct val="90000"/>
              </a:lnSpc>
              <a:spcBef>
                <a:spcPts val="425"/>
              </a:spcBef>
              <a:spcAft>
                <a:spcPts val="0"/>
              </a:spcAft>
              <a:buClr>
                <a:schemeClr val="dk1"/>
              </a:buClr>
              <a:buSzPts val="1800"/>
              <a:buChar char="•"/>
              <a:defRPr/>
            </a:lvl4pPr>
            <a:lvl5pPr marL="2286000" lvl="4" indent="-342900" algn="l">
              <a:lnSpc>
                <a:spcPct val="90000"/>
              </a:lnSpc>
              <a:spcBef>
                <a:spcPts val="425"/>
              </a:spcBef>
              <a:spcAft>
                <a:spcPts val="0"/>
              </a:spcAft>
              <a:buClr>
                <a:schemeClr val="dk1"/>
              </a:buClr>
              <a:buSzPts val="1800"/>
              <a:buChar char="•"/>
              <a:defRPr/>
            </a:lvl5pPr>
            <a:lvl6pPr marL="2743200" lvl="5" indent="-342900" algn="l">
              <a:lnSpc>
                <a:spcPct val="90000"/>
              </a:lnSpc>
              <a:spcBef>
                <a:spcPts val="425"/>
              </a:spcBef>
              <a:spcAft>
                <a:spcPts val="0"/>
              </a:spcAft>
              <a:buClr>
                <a:schemeClr val="dk1"/>
              </a:buClr>
              <a:buSzPts val="1800"/>
              <a:buChar char="•"/>
              <a:defRPr/>
            </a:lvl6pPr>
            <a:lvl7pPr marL="3200400" lvl="6" indent="-342900" algn="l">
              <a:lnSpc>
                <a:spcPct val="90000"/>
              </a:lnSpc>
              <a:spcBef>
                <a:spcPts val="425"/>
              </a:spcBef>
              <a:spcAft>
                <a:spcPts val="0"/>
              </a:spcAft>
              <a:buClr>
                <a:schemeClr val="dk1"/>
              </a:buClr>
              <a:buSzPts val="1800"/>
              <a:buChar char="•"/>
              <a:defRPr/>
            </a:lvl7pPr>
            <a:lvl8pPr marL="3657600" lvl="7" indent="-342900" algn="l">
              <a:lnSpc>
                <a:spcPct val="90000"/>
              </a:lnSpc>
              <a:spcBef>
                <a:spcPts val="425"/>
              </a:spcBef>
              <a:spcAft>
                <a:spcPts val="0"/>
              </a:spcAft>
              <a:buClr>
                <a:schemeClr val="dk1"/>
              </a:buClr>
              <a:buSzPts val="1800"/>
              <a:buChar char="•"/>
              <a:defRPr/>
            </a:lvl8pPr>
            <a:lvl9pPr marL="4114800" lvl="8" indent="-342900" algn="l">
              <a:lnSpc>
                <a:spcPct val="90000"/>
              </a:lnSpc>
              <a:spcBef>
                <a:spcPts val="425"/>
              </a:spcBef>
              <a:spcAft>
                <a:spcPts val="0"/>
              </a:spcAft>
              <a:buClr>
                <a:schemeClr val="dk1"/>
              </a:buClr>
              <a:buSzPts val="1800"/>
              <a:buChar char="•"/>
              <a:defRPr/>
            </a:lvl9pPr>
          </a:lstStyle>
          <a:p>
            <a:endParaRPr/>
          </a:p>
        </p:txBody>
      </p:sp>
      <p:sp>
        <p:nvSpPr>
          <p:cNvPr id="42" name="Google Shape;42;p8"/>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9"/>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0"/>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535365" y="670560"/>
            <a:ext cx="2506801" cy="2346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720"/>
              <a:buFont typeface="Calibri"/>
              <a:buNone/>
              <a:defRPr sz="27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3304282" y="1448226"/>
            <a:ext cx="3934778" cy="7147983"/>
          </a:xfrm>
          <a:prstGeom prst="rect">
            <a:avLst/>
          </a:prstGeom>
          <a:noFill/>
          <a:ln>
            <a:noFill/>
          </a:ln>
        </p:spPr>
        <p:txBody>
          <a:bodyPr spcFirstLastPara="1" wrap="square" lIns="91425" tIns="45700" rIns="91425" bIns="45700" anchor="t" anchorCtr="0">
            <a:normAutofit/>
          </a:bodyPr>
          <a:lstStyle>
            <a:lvl1pPr marL="457200" lvl="0" indent="-401320" algn="l">
              <a:lnSpc>
                <a:spcPct val="90000"/>
              </a:lnSpc>
              <a:spcBef>
                <a:spcPts val="850"/>
              </a:spcBef>
              <a:spcAft>
                <a:spcPts val="0"/>
              </a:spcAft>
              <a:buClr>
                <a:schemeClr val="dk1"/>
              </a:buClr>
              <a:buSzPts val="2720"/>
              <a:buChar char="•"/>
              <a:defRPr sz="2720"/>
            </a:lvl1pPr>
            <a:lvl2pPr marL="914400" lvl="1" indent="-379730" algn="l">
              <a:lnSpc>
                <a:spcPct val="90000"/>
              </a:lnSpc>
              <a:spcBef>
                <a:spcPts val="425"/>
              </a:spcBef>
              <a:spcAft>
                <a:spcPts val="0"/>
              </a:spcAft>
              <a:buClr>
                <a:schemeClr val="dk1"/>
              </a:buClr>
              <a:buSzPts val="2380"/>
              <a:buChar char="•"/>
              <a:defRPr sz="2380"/>
            </a:lvl2pPr>
            <a:lvl3pPr marL="1371600" lvl="2" indent="-358139" algn="l">
              <a:lnSpc>
                <a:spcPct val="90000"/>
              </a:lnSpc>
              <a:spcBef>
                <a:spcPts val="425"/>
              </a:spcBef>
              <a:spcAft>
                <a:spcPts val="0"/>
              </a:spcAft>
              <a:buClr>
                <a:schemeClr val="dk1"/>
              </a:buClr>
              <a:buSzPts val="2040"/>
              <a:buChar char="•"/>
              <a:defRPr sz="2040"/>
            </a:lvl3pPr>
            <a:lvl4pPr marL="1828800" lvl="3" indent="-336550" algn="l">
              <a:lnSpc>
                <a:spcPct val="90000"/>
              </a:lnSpc>
              <a:spcBef>
                <a:spcPts val="425"/>
              </a:spcBef>
              <a:spcAft>
                <a:spcPts val="0"/>
              </a:spcAft>
              <a:buClr>
                <a:schemeClr val="dk1"/>
              </a:buClr>
              <a:buSzPts val="1700"/>
              <a:buChar char="•"/>
              <a:defRPr sz="1700"/>
            </a:lvl4pPr>
            <a:lvl5pPr marL="2286000" lvl="4" indent="-336550" algn="l">
              <a:lnSpc>
                <a:spcPct val="90000"/>
              </a:lnSpc>
              <a:spcBef>
                <a:spcPts val="425"/>
              </a:spcBef>
              <a:spcAft>
                <a:spcPts val="0"/>
              </a:spcAft>
              <a:buClr>
                <a:schemeClr val="dk1"/>
              </a:buClr>
              <a:buSzPts val="1700"/>
              <a:buChar char="•"/>
              <a:defRPr sz="1700"/>
            </a:lvl5pPr>
            <a:lvl6pPr marL="2743200" lvl="5" indent="-336550" algn="l">
              <a:lnSpc>
                <a:spcPct val="90000"/>
              </a:lnSpc>
              <a:spcBef>
                <a:spcPts val="425"/>
              </a:spcBef>
              <a:spcAft>
                <a:spcPts val="0"/>
              </a:spcAft>
              <a:buClr>
                <a:schemeClr val="dk1"/>
              </a:buClr>
              <a:buSzPts val="1700"/>
              <a:buChar char="•"/>
              <a:defRPr sz="1700"/>
            </a:lvl6pPr>
            <a:lvl7pPr marL="3200400" lvl="6" indent="-336550" algn="l">
              <a:lnSpc>
                <a:spcPct val="90000"/>
              </a:lnSpc>
              <a:spcBef>
                <a:spcPts val="425"/>
              </a:spcBef>
              <a:spcAft>
                <a:spcPts val="0"/>
              </a:spcAft>
              <a:buClr>
                <a:schemeClr val="dk1"/>
              </a:buClr>
              <a:buSzPts val="1700"/>
              <a:buChar char="•"/>
              <a:defRPr sz="1700"/>
            </a:lvl7pPr>
            <a:lvl8pPr marL="3657600" lvl="7" indent="-336550" algn="l">
              <a:lnSpc>
                <a:spcPct val="90000"/>
              </a:lnSpc>
              <a:spcBef>
                <a:spcPts val="425"/>
              </a:spcBef>
              <a:spcAft>
                <a:spcPts val="0"/>
              </a:spcAft>
              <a:buClr>
                <a:schemeClr val="dk1"/>
              </a:buClr>
              <a:buSzPts val="1700"/>
              <a:buChar char="•"/>
              <a:defRPr sz="1700"/>
            </a:lvl8pPr>
            <a:lvl9pPr marL="4114800" lvl="8" indent="-336550" algn="l">
              <a:lnSpc>
                <a:spcPct val="90000"/>
              </a:lnSpc>
              <a:spcBef>
                <a:spcPts val="425"/>
              </a:spcBef>
              <a:spcAft>
                <a:spcPts val="0"/>
              </a:spcAft>
              <a:buClr>
                <a:schemeClr val="dk1"/>
              </a:buClr>
              <a:buSzPts val="1700"/>
              <a:buChar char="•"/>
              <a:defRPr sz="1700"/>
            </a:lvl9pPr>
          </a:lstStyle>
          <a:p>
            <a:endParaRPr/>
          </a:p>
        </p:txBody>
      </p:sp>
      <p:sp>
        <p:nvSpPr>
          <p:cNvPr id="57" name="Google Shape;57;p11"/>
          <p:cNvSpPr txBox="1">
            <a:spLocks noGrp="1"/>
          </p:cNvSpPr>
          <p:nvPr>
            <p:ph type="body" idx="2"/>
          </p:nvPr>
        </p:nvSpPr>
        <p:spPr>
          <a:xfrm>
            <a:off x="535365" y="3017520"/>
            <a:ext cx="2506801" cy="55903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50"/>
              </a:spcBef>
              <a:spcAft>
                <a:spcPts val="0"/>
              </a:spcAft>
              <a:buClr>
                <a:schemeClr val="dk1"/>
              </a:buClr>
              <a:buSzPts val="1360"/>
              <a:buNone/>
              <a:defRPr sz="1360"/>
            </a:lvl1pPr>
            <a:lvl2pPr marL="914400" lvl="1" indent="-228600" algn="l">
              <a:lnSpc>
                <a:spcPct val="90000"/>
              </a:lnSpc>
              <a:spcBef>
                <a:spcPts val="425"/>
              </a:spcBef>
              <a:spcAft>
                <a:spcPts val="0"/>
              </a:spcAft>
              <a:buClr>
                <a:schemeClr val="dk1"/>
              </a:buClr>
              <a:buSzPts val="1190"/>
              <a:buNone/>
              <a:defRPr sz="1190"/>
            </a:lvl2pPr>
            <a:lvl3pPr marL="1371600" lvl="2" indent="-228600" algn="l">
              <a:lnSpc>
                <a:spcPct val="90000"/>
              </a:lnSpc>
              <a:spcBef>
                <a:spcPts val="425"/>
              </a:spcBef>
              <a:spcAft>
                <a:spcPts val="0"/>
              </a:spcAft>
              <a:buClr>
                <a:schemeClr val="dk1"/>
              </a:buClr>
              <a:buSzPts val="1020"/>
              <a:buNone/>
              <a:defRPr sz="1020"/>
            </a:lvl3pPr>
            <a:lvl4pPr marL="1828800" lvl="3" indent="-228600" algn="l">
              <a:lnSpc>
                <a:spcPct val="90000"/>
              </a:lnSpc>
              <a:spcBef>
                <a:spcPts val="425"/>
              </a:spcBef>
              <a:spcAft>
                <a:spcPts val="0"/>
              </a:spcAft>
              <a:buClr>
                <a:schemeClr val="dk1"/>
              </a:buClr>
              <a:buSzPts val="850"/>
              <a:buNone/>
              <a:defRPr sz="850"/>
            </a:lvl4pPr>
            <a:lvl5pPr marL="2286000" lvl="4" indent="-228600" algn="l">
              <a:lnSpc>
                <a:spcPct val="90000"/>
              </a:lnSpc>
              <a:spcBef>
                <a:spcPts val="425"/>
              </a:spcBef>
              <a:spcAft>
                <a:spcPts val="0"/>
              </a:spcAft>
              <a:buClr>
                <a:schemeClr val="dk1"/>
              </a:buClr>
              <a:buSzPts val="850"/>
              <a:buNone/>
              <a:defRPr sz="850"/>
            </a:lvl5pPr>
            <a:lvl6pPr marL="2743200" lvl="5" indent="-228600" algn="l">
              <a:lnSpc>
                <a:spcPct val="90000"/>
              </a:lnSpc>
              <a:spcBef>
                <a:spcPts val="425"/>
              </a:spcBef>
              <a:spcAft>
                <a:spcPts val="0"/>
              </a:spcAft>
              <a:buClr>
                <a:schemeClr val="dk1"/>
              </a:buClr>
              <a:buSzPts val="850"/>
              <a:buNone/>
              <a:defRPr sz="850"/>
            </a:lvl6pPr>
            <a:lvl7pPr marL="3200400" lvl="6" indent="-228600" algn="l">
              <a:lnSpc>
                <a:spcPct val="90000"/>
              </a:lnSpc>
              <a:spcBef>
                <a:spcPts val="425"/>
              </a:spcBef>
              <a:spcAft>
                <a:spcPts val="0"/>
              </a:spcAft>
              <a:buClr>
                <a:schemeClr val="dk1"/>
              </a:buClr>
              <a:buSzPts val="850"/>
              <a:buNone/>
              <a:defRPr sz="850"/>
            </a:lvl7pPr>
            <a:lvl8pPr marL="3657600" lvl="7" indent="-228600" algn="l">
              <a:lnSpc>
                <a:spcPct val="90000"/>
              </a:lnSpc>
              <a:spcBef>
                <a:spcPts val="425"/>
              </a:spcBef>
              <a:spcAft>
                <a:spcPts val="0"/>
              </a:spcAft>
              <a:buClr>
                <a:schemeClr val="dk1"/>
              </a:buClr>
              <a:buSzPts val="850"/>
              <a:buNone/>
              <a:defRPr sz="850"/>
            </a:lvl8pPr>
            <a:lvl9pPr marL="4114800" lvl="8" indent="-228600" algn="l">
              <a:lnSpc>
                <a:spcPct val="90000"/>
              </a:lnSpc>
              <a:spcBef>
                <a:spcPts val="425"/>
              </a:spcBef>
              <a:spcAft>
                <a:spcPts val="0"/>
              </a:spcAft>
              <a:buClr>
                <a:schemeClr val="dk1"/>
              </a:buClr>
              <a:buSzPts val="850"/>
              <a:buNone/>
              <a:defRPr sz="850"/>
            </a:lvl9pPr>
          </a:lstStyle>
          <a:p>
            <a:endParaRPr/>
          </a:p>
        </p:txBody>
      </p:sp>
      <p:sp>
        <p:nvSpPr>
          <p:cNvPr id="58" name="Google Shape;58;p11"/>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535365" y="670560"/>
            <a:ext cx="2506801" cy="234696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720"/>
              <a:buFont typeface="Calibri"/>
              <a:buNone/>
              <a:defRPr sz="272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
          <p:cNvSpPr>
            <a:spLocks noGrp="1"/>
          </p:cNvSpPr>
          <p:nvPr>
            <p:ph type="pic" idx="2"/>
          </p:nvPr>
        </p:nvSpPr>
        <p:spPr>
          <a:xfrm>
            <a:off x="3304282" y="1448226"/>
            <a:ext cx="3934778" cy="7147983"/>
          </a:xfrm>
          <a:prstGeom prst="rect">
            <a:avLst/>
          </a:prstGeom>
          <a:noFill/>
          <a:ln>
            <a:noFill/>
          </a:ln>
        </p:spPr>
      </p:sp>
      <p:sp>
        <p:nvSpPr>
          <p:cNvPr id="64" name="Google Shape;64;p12"/>
          <p:cNvSpPr txBox="1">
            <a:spLocks noGrp="1"/>
          </p:cNvSpPr>
          <p:nvPr>
            <p:ph type="body" idx="1"/>
          </p:nvPr>
        </p:nvSpPr>
        <p:spPr>
          <a:xfrm>
            <a:off x="535365" y="3017520"/>
            <a:ext cx="2506801" cy="559032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850"/>
              </a:spcBef>
              <a:spcAft>
                <a:spcPts val="0"/>
              </a:spcAft>
              <a:buClr>
                <a:schemeClr val="dk1"/>
              </a:buClr>
              <a:buSzPts val="1360"/>
              <a:buNone/>
              <a:defRPr sz="1360"/>
            </a:lvl1pPr>
            <a:lvl2pPr marL="914400" lvl="1" indent="-228600" algn="l">
              <a:lnSpc>
                <a:spcPct val="90000"/>
              </a:lnSpc>
              <a:spcBef>
                <a:spcPts val="425"/>
              </a:spcBef>
              <a:spcAft>
                <a:spcPts val="0"/>
              </a:spcAft>
              <a:buClr>
                <a:schemeClr val="dk1"/>
              </a:buClr>
              <a:buSzPts val="1190"/>
              <a:buNone/>
              <a:defRPr sz="1190"/>
            </a:lvl2pPr>
            <a:lvl3pPr marL="1371600" lvl="2" indent="-228600" algn="l">
              <a:lnSpc>
                <a:spcPct val="90000"/>
              </a:lnSpc>
              <a:spcBef>
                <a:spcPts val="425"/>
              </a:spcBef>
              <a:spcAft>
                <a:spcPts val="0"/>
              </a:spcAft>
              <a:buClr>
                <a:schemeClr val="dk1"/>
              </a:buClr>
              <a:buSzPts val="1020"/>
              <a:buNone/>
              <a:defRPr sz="1020"/>
            </a:lvl3pPr>
            <a:lvl4pPr marL="1828800" lvl="3" indent="-228600" algn="l">
              <a:lnSpc>
                <a:spcPct val="90000"/>
              </a:lnSpc>
              <a:spcBef>
                <a:spcPts val="425"/>
              </a:spcBef>
              <a:spcAft>
                <a:spcPts val="0"/>
              </a:spcAft>
              <a:buClr>
                <a:schemeClr val="dk1"/>
              </a:buClr>
              <a:buSzPts val="850"/>
              <a:buNone/>
              <a:defRPr sz="850"/>
            </a:lvl4pPr>
            <a:lvl5pPr marL="2286000" lvl="4" indent="-228600" algn="l">
              <a:lnSpc>
                <a:spcPct val="90000"/>
              </a:lnSpc>
              <a:spcBef>
                <a:spcPts val="425"/>
              </a:spcBef>
              <a:spcAft>
                <a:spcPts val="0"/>
              </a:spcAft>
              <a:buClr>
                <a:schemeClr val="dk1"/>
              </a:buClr>
              <a:buSzPts val="850"/>
              <a:buNone/>
              <a:defRPr sz="850"/>
            </a:lvl5pPr>
            <a:lvl6pPr marL="2743200" lvl="5" indent="-228600" algn="l">
              <a:lnSpc>
                <a:spcPct val="90000"/>
              </a:lnSpc>
              <a:spcBef>
                <a:spcPts val="425"/>
              </a:spcBef>
              <a:spcAft>
                <a:spcPts val="0"/>
              </a:spcAft>
              <a:buClr>
                <a:schemeClr val="dk1"/>
              </a:buClr>
              <a:buSzPts val="850"/>
              <a:buNone/>
              <a:defRPr sz="850"/>
            </a:lvl6pPr>
            <a:lvl7pPr marL="3200400" lvl="6" indent="-228600" algn="l">
              <a:lnSpc>
                <a:spcPct val="90000"/>
              </a:lnSpc>
              <a:spcBef>
                <a:spcPts val="425"/>
              </a:spcBef>
              <a:spcAft>
                <a:spcPts val="0"/>
              </a:spcAft>
              <a:buClr>
                <a:schemeClr val="dk1"/>
              </a:buClr>
              <a:buSzPts val="850"/>
              <a:buNone/>
              <a:defRPr sz="850"/>
            </a:lvl7pPr>
            <a:lvl8pPr marL="3657600" lvl="7" indent="-228600" algn="l">
              <a:lnSpc>
                <a:spcPct val="90000"/>
              </a:lnSpc>
              <a:spcBef>
                <a:spcPts val="425"/>
              </a:spcBef>
              <a:spcAft>
                <a:spcPts val="0"/>
              </a:spcAft>
              <a:buClr>
                <a:schemeClr val="dk1"/>
              </a:buClr>
              <a:buSzPts val="850"/>
              <a:buNone/>
              <a:defRPr sz="850"/>
            </a:lvl8pPr>
            <a:lvl9pPr marL="4114800" lvl="8" indent="-228600" algn="l">
              <a:lnSpc>
                <a:spcPct val="90000"/>
              </a:lnSpc>
              <a:spcBef>
                <a:spcPts val="425"/>
              </a:spcBef>
              <a:spcAft>
                <a:spcPts val="0"/>
              </a:spcAft>
              <a:buClr>
                <a:schemeClr val="dk1"/>
              </a:buClr>
              <a:buSzPts val="850"/>
              <a:buNone/>
              <a:defRPr sz="850"/>
            </a:lvl9pPr>
          </a:lstStyle>
          <a:p>
            <a:endParaRPr/>
          </a:p>
        </p:txBody>
      </p:sp>
      <p:sp>
        <p:nvSpPr>
          <p:cNvPr id="65" name="Google Shape;65;p12"/>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534353" y="535519"/>
            <a:ext cx="6703695" cy="194415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740"/>
              <a:buFont typeface="Calibri"/>
              <a:buNone/>
              <a:defRPr sz="374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534353" y="2677584"/>
            <a:ext cx="6703695" cy="6381962"/>
          </a:xfrm>
          <a:prstGeom prst="rect">
            <a:avLst/>
          </a:prstGeom>
          <a:noFill/>
          <a:ln>
            <a:noFill/>
          </a:ln>
        </p:spPr>
        <p:txBody>
          <a:bodyPr spcFirstLastPara="1" wrap="square" lIns="91425" tIns="45700" rIns="91425" bIns="45700" anchor="t" anchorCtr="0">
            <a:normAutofit/>
          </a:bodyPr>
          <a:lstStyle>
            <a:lvl1pPr marL="457200" marR="0" lvl="0" indent="-379730" algn="l" rtl="0">
              <a:lnSpc>
                <a:spcPct val="90000"/>
              </a:lnSpc>
              <a:spcBef>
                <a:spcPts val="850"/>
              </a:spcBef>
              <a:spcAft>
                <a:spcPts val="0"/>
              </a:spcAft>
              <a:buClr>
                <a:schemeClr val="dk1"/>
              </a:buClr>
              <a:buSzPts val="2380"/>
              <a:buFont typeface="Arial"/>
              <a:buChar char="•"/>
              <a:defRPr sz="2380" b="0" i="0" u="none" strike="noStrike" cap="none">
                <a:solidFill>
                  <a:schemeClr val="dk1"/>
                </a:solidFill>
                <a:latin typeface="Calibri"/>
                <a:ea typeface="Calibri"/>
                <a:cs typeface="Calibri"/>
                <a:sym typeface="Calibri"/>
              </a:defRPr>
            </a:lvl1pPr>
            <a:lvl2pPr marL="914400" marR="0" lvl="1" indent="-358140" algn="l" rtl="0">
              <a:lnSpc>
                <a:spcPct val="90000"/>
              </a:lnSpc>
              <a:spcBef>
                <a:spcPts val="425"/>
              </a:spcBef>
              <a:spcAft>
                <a:spcPts val="0"/>
              </a:spcAft>
              <a:buClr>
                <a:schemeClr val="dk1"/>
              </a:buClr>
              <a:buSzPts val="2040"/>
              <a:buFont typeface="Arial"/>
              <a:buChar char="•"/>
              <a:defRPr sz="204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25"/>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5755"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4pPr>
            <a:lvl5pPr marL="2286000" marR="0" lvl="4"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5pPr>
            <a:lvl6pPr marL="2743200" marR="0" lvl="5"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6pPr>
            <a:lvl7pPr marL="3200400" marR="0" lvl="6"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7pPr>
            <a:lvl8pPr marL="3657600" marR="0" lvl="7"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8pPr>
            <a:lvl9pPr marL="4114800" marR="0" lvl="8" indent="-325754" algn="l" rtl="0">
              <a:lnSpc>
                <a:spcPct val="90000"/>
              </a:lnSpc>
              <a:spcBef>
                <a:spcPts val="425"/>
              </a:spcBef>
              <a:spcAft>
                <a:spcPts val="0"/>
              </a:spcAft>
              <a:buClr>
                <a:schemeClr val="dk1"/>
              </a:buClr>
              <a:buSzPts val="1530"/>
              <a:buFont typeface="Arial"/>
              <a:buChar char="•"/>
              <a:defRPr sz="153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534353" y="9322649"/>
            <a:ext cx="1748790" cy="5355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2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2574608" y="9322649"/>
            <a:ext cx="2623185" cy="5355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02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5489258" y="9322649"/>
            <a:ext cx="1748790" cy="5355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20" b="0" i="0" u="none" strike="noStrike" cap="none">
                <a:solidFill>
                  <a:srgbClr val="888888"/>
                </a:solidFill>
                <a:latin typeface="Calibri"/>
                <a:ea typeface="Calibri"/>
                <a:cs typeface="Calibri"/>
                <a:sym typeface="Calibri"/>
              </a:defRPr>
            </a:lvl1pPr>
            <a:lvl2pPr marL="0" marR="0" lvl="1" indent="0" algn="r" rtl="0">
              <a:spcBef>
                <a:spcPts val="0"/>
              </a:spcBef>
              <a:buNone/>
              <a:defRPr sz="1020" b="0" i="0" u="none" strike="noStrike" cap="none">
                <a:solidFill>
                  <a:srgbClr val="888888"/>
                </a:solidFill>
                <a:latin typeface="Calibri"/>
                <a:ea typeface="Calibri"/>
                <a:cs typeface="Calibri"/>
                <a:sym typeface="Calibri"/>
              </a:defRPr>
            </a:lvl2pPr>
            <a:lvl3pPr marL="0" marR="0" lvl="2" indent="0" algn="r" rtl="0">
              <a:spcBef>
                <a:spcPts val="0"/>
              </a:spcBef>
              <a:buNone/>
              <a:defRPr sz="1020" b="0" i="0" u="none" strike="noStrike" cap="none">
                <a:solidFill>
                  <a:srgbClr val="888888"/>
                </a:solidFill>
                <a:latin typeface="Calibri"/>
                <a:ea typeface="Calibri"/>
                <a:cs typeface="Calibri"/>
                <a:sym typeface="Calibri"/>
              </a:defRPr>
            </a:lvl3pPr>
            <a:lvl4pPr marL="0" marR="0" lvl="3" indent="0" algn="r" rtl="0">
              <a:spcBef>
                <a:spcPts val="0"/>
              </a:spcBef>
              <a:buNone/>
              <a:defRPr sz="1020" b="0" i="0" u="none" strike="noStrike" cap="none">
                <a:solidFill>
                  <a:srgbClr val="888888"/>
                </a:solidFill>
                <a:latin typeface="Calibri"/>
                <a:ea typeface="Calibri"/>
                <a:cs typeface="Calibri"/>
                <a:sym typeface="Calibri"/>
              </a:defRPr>
            </a:lvl4pPr>
            <a:lvl5pPr marL="0" marR="0" lvl="4" indent="0" algn="r" rtl="0">
              <a:spcBef>
                <a:spcPts val="0"/>
              </a:spcBef>
              <a:buNone/>
              <a:defRPr sz="1020" b="0" i="0" u="none" strike="noStrike" cap="none">
                <a:solidFill>
                  <a:srgbClr val="888888"/>
                </a:solidFill>
                <a:latin typeface="Calibri"/>
                <a:ea typeface="Calibri"/>
                <a:cs typeface="Calibri"/>
                <a:sym typeface="Calibri"/>
              </a:defRPr>
            </a:lvl5pPr>
            <a:lvl6pPr marL="0" marR="0" lvl="5" indent="0" algn="r" rtl="0">
              <a:spcBef>
                <a:spcPts val="0"/>
              </a:spcBef>
              <a:buNone/>
              <a:defRPr sz="1020" b="0" i="0" u="none" strike="noStrike" cap="none">
                <a:solidFill>
                  <a:srgbClr val="888888"/>
                </a:solidFill>
                <a:latin typeface="Calibri"/>
                <a:ea typeface="Calibri"/>
                <a:cs typeface="Calibri"/>
                <a:sym typeface="Calibri"/>
              </a:defRPr>
            </a:lvl6pPr>
            <a:lvl7pPr marL="0" marR="0" lvl="6" indent="0" algn="r" rtl="0">
              <a:spcBef>
                <a:spcPts val="0"/>
              </a:spcBef>
              <a:buNone/>
              <a:defRPr sz="1020" b="0" i="0" u="none" strike="noStrike" cap="none">
                <a:solidFill>
                  <a:srgbClr val="888888"/>
                </a:solidFill>
                <a:latin typeface="Calibri"/>
                <a:ea typeface="Calibri"/>
                <a:cs typeface="Calibri"/>
                <a:sym typeface="Calibri"/>
              </a:defRPr>
            </a:lvl7pPr>
            <a:lvl8pPr marL="0" marR="0" lvl="7" indent="0" algn="r" rtl="0">
              <a:spcBef>
                <a:spcPts val="0"/>
              </a:spcBef>
              <a:buNone/>
              <a:defRPr sz="1020" b="0" i="0" u="none" strike="noStrike" cap="none">
                <a:solidFill>
                  <a:srgbClr val="888888"/>
                </a:solidFill>
                <a:latin typeface="Calibri"/>
                <a:ea typeface="Calibri"/>
                <a:cs typeface="Calibri"/>
                <a:sym typeface="Calibri"/>
              </a:defRPr>
            </a:lvl8pPr>
            <a:lvl9pPr marL="0" marR="0" lvl="8" indent="0" algn="r" rtl="0">
              <a:spcBef>
                <a:spcPts val="0"/>
              </a:spcBef>
              <a:buNone/>
              <a:defRPr sz="102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 Id="rId9" Type="http://schemas.openxmlformats.org/officeDocument/2006/relationships/image" Target="../media/image7.jpg"/></Relationships>
</file>

<file path=ppt/slides/_rels/slide2.xml.rels><?xml version="1.0" encoding="UTF-8" standalone="yes"?>
<Relationships xmlns="http://schemas.openxmlformats.org/package/2006/relationships"><Relationship Id="rId8" Type="http://schemas.openxmlformats.org/officeDocument/2006/relationships/image" Target="../media/image12.tif"/><Relationship Id="rId13" Type="http://schemas.openxmlformats.org/officeDocument/2006/relationships/image" Target="../media/image7.jpg"/><Relationship Id="rId3" Type="http://schemas.openxmlformats.org/officeDocument/2006/relationships/image" Target="../media/image1.jpg"/><Relationship Id="rId7" Type="http://schemas.openxmlformats.org/officeDocument/2006/relationships/image" Target="../media/image11.tif"/><Relationship Id="rId12"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tif"/><Relationship Id="rId11" Type="http://schemas.openxmlformats.org/officeDocument/2006/relationships/image" Target="../media/image2.jpg"/><Relationship Id="rId5" Type="http://schemas.openxmlformats.org/officeDocument/2006/relationships/image" Target="../media/image9.tif"/><Relationship Id="rId15" Type="http://schemas.openxmlformats.org/officeDocument/2006/relationships/image" Target="../media/image15.jpg"/><Relationship Id="rId10" Type="http://schemas.openxmlformats.org/officeDocument/2006/relationships/image" Target="../media/image14.png"/><Relationship Id="rId4" Type="http://schemas.openxmlformats.org/officeDocument/2006/relationships/image" Target="../media/image8.tif"/><Relationship Id="rId9" Type="http://schemas.openxmlformats.org/officeDocument/2006/relationships/image" Target="../media/image13.tif"/><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217171" y="205740"/>
            <a:ext cx="7315200" cy="9601200"/>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b="77482"/>
          <a:stretch/>
        </p:blipFill>
        <p:spPr>
          <a:xfrm>
            <a:off x="217171" y="205740"/>
            <a:ext cx="7315200" cy="977686"/>
          </a:xfrm>
          <a:prstGeom prst="rect">
            <a:avLst/>
          </a:prstGeom>
          <a:noFill/>
          <a:ln>
            <a:noFill/>
          </a:ln>
        </p:spPr>
      </p:pic>
      <p:sp>
        <p:nvSpPr>
          <p:cNvPr id="87" name="Google Shape;87;p1"/>
          <p:cNvSpPr txBox="1"/>
          <p:nvPr/>
        </p:nvSpPr>
        <p:spPr>
          <a:xfrm>
            <a:off x="342900" y="211072"/>
            <a:ext cx="7063740" cy="92333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0" i="0" u="none" strike="noStrike" cap="none" dirty="0">
                <a:solidFill>
                  <a:srgbClr val="FDEFD5"/>
                </a:solidFill>
                <a:latin typeface="Corsiva"/>
                <a:ea typeface="Corsiva"/>
                <a:cs typeface="Corsiva"/>
                <a:sym typeface="Corsiva"/>
              </a:rPr>
              <a:t>1549 Cottonwood Ave</a:t>
            </a:r>
            <a:endParaRPr dirty="0"/>
          </a:p>
        </p:txBody>
      </p:sp>
      <p:sp>
        <p:nvSpPr>
          <p:cNvPr id="88" name="Google Shape;88;p1"/>
          <p:cNvSpPr txBox="1"/>
          <p:nvPr/>
        </p:nvSpPr>
        <p:spPr>
          <a:xfrm>
            <a:off x="342900" y="6583172"/>
            <a:ext cx="7063740" cy="2123618"/>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US" sz="1200" b="0" i="0" u="none" strike="noStrike" dirty="0">
                <a:solidFill>
                  <a:srgbClr val="503D2E"/>
                </a:solidFill>
                <a:effectLst/>
                <a:latin typeface="Times New Roman" panose="02020603050405020304" pitchFamily="18" charset="0"/>
                <a:cs typeface="Times New Roman" panose="02020603050405020304" pitchFamily="18" charset="0"/>
              </a:rPr>
              <a:t>Welcome to this beautiful Lafayette townhouse.  Built in 2007, this home has been updated to pair perfectly with the sunrise and sunset views that are experienced daily. From the covered front porch to the back deck, there are plenty of options for outdoor relaxation.  Inside the home, wood floors cover the main levels along with new GE profile appliances in the kitchen.  The upper floor includes three well finished bedrooms and two bathrooms.  The master bedroom includes vaulted ceilings and a spacious 5-piece bathroom with stylish black and white tile flooring.  Two guest bedrooms, which may also be used as an office, have first class westerly views.  A pull-down Murphy bed in the second bedroom is an added bonus for those that want to maximize their space.  To complete the home, a finished basement was added last year with a full bathroom and enough space to use as a 4th bedroom or office.  This home is within easy walking distance of restaurants, groceries, </a:t>
            </a:r>
            <a:r>
              <a:rPr lang="en-US" sz="1200" b="0" i="0" u="none" strike="noStrike" dirty="0" err="1">
                <a:solidFill>
                  <a:srgbClr val="503D2E"/>
                </a:solidFill>
                <a:effectLst/>
                <a:latin typeface="Times New Roman" panose="02020603050405020304" pitchFamily="18" charset="0"/>
                <a:cs typeface="Times New Roman" panose="02020603050405020304" pitchFamily="18" charset="0"/>
              </a:rPr>
              <a:t>Waneka</a:t>
            </a:r>
            <a:r>
              <a:rPr lang="en-US" sz="1200" b="0" i="0" u="none" strike="noStrike" dirty="0">
                <a:solidFill>
                  <a:srgbClr val="503D2E"/>
                </a:solidFill>
                <a:effectLst/>
                <a:latin typeface="Times New Roman" panose="02020603050405020304" pitchFamily="18" charset="0"/>
                <a:cs typeface="Times New Roman" panose="02020603050405020304" pitchFamily="18" charset="0"/>
              </a:rPr>
              <a:t> Lake and more.  Don’t miss this opportunity to experience the unique quality of life that this Boulder county property has to offer.</a:t>
            </a:r>
            <a:endParaRPr lang="en-US" dirty="0">
              <a:solidFill>
                <a:srgbClr val="503D2E"/>
              </a:solidFill>
            </a:endParaRPr>
          </a:p>
        </p:txBody>
      </p:sp>
      <p:pic>
        <p:nvPicPr>
          <p:cNvPr id="89" name="Google Shape;89;p1"/>
          <p:cNvPicPr preferRelativeResize="0"/>
          <p:nvPr/>
        </p:nvPicPr>
        <p:blipFill rotWithShape="1">
          <a:blip r:embed="rId5">
            <a:alphaModFix/>
          </a:blip>
          <a:srcRect/>
          <a:stretch/>
        </p:blipFill>
        <p:spPr>
          <a:xfrm>
            <a:off x="2912085" y="8773222"/>
            <a:ext cx="1936799" cy="871560"/>
          </a:xfrm>
          <a:prstGeom prst="rect">
            <a:avLst/>
          </a:prstGeom>
          <a:noFill/>
          <a:ln>
            <a:noFill/>
          </a:ln>
        </p:spPr>
      </p:pic>
      <p:sp>
        <p:nvSpPr>
          <p:cNvPr id="90" name="Google Shape;90;p1"/>
          <p:cNvSpPr txBox="1"/>
          <p:nvPr/>
        </p:nvSpPr>
        <p:spPr>
          <a:xfrm>
            <a:off x="342900" y="8716692"/>
            <a:ext cx="180690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Times New Roman"/>
                <a:ea typeface="Times New Roman"/>
                <a:cs typeface="Times New Roman"/>
                <a:sym typeface="Times New Roman"/>
              </a:rPr>
              <a:t>Presented by:</a:t>
            </a:r>
            <a:endParaRPr/>
          </a:p>
          <a:p>
            <a:pPr marL="0" marR="0" lvl="0" indent="0" algn="l" rtl="0">
              <a:spcBef>
                <a:spcPts val="0"/>
              </a:spcBef>
              <a:spcAft>
                <a:spcPts val="0"/>
              </a:spcAft>
              <a:buNone/>
            </a:pPr>
            <a:r>
              <a:rPr lang="en-US" sz="1200" b="1">
                <a:solidFill>
                  <a:schemeClr val="dk1"/>
                </a:solidFill>
                <a:latin typeface="Times New Roman"/>
                <a:ea typeface="Times New Roman"/>
                <a:cs typeface="Times New Roman"/>
                <a:sym typeface="Times New Roman"/>
              </a:rPr>
              <a:t>Austin Hurt</a:t>
            </a:r>
            <a:endParaRPr/>
          </a:p>
          <a:p>
            <a:pPr marL="0" marR="0" lvl="0" indent="0" algn="l" rtl="0">
              <a:spcBef>
                <a:spcPts val="0"/>
              </a:spcBef>
              <a:spcAft>
                <a:spcPts val="0"/>
              </a:spcAft>
              <a:buNone/>
            </a:pPr>
            <a:r>
              <a:rPr lang="en-US" sz="1200" b="1">
                <a:solidFill>
                  <a:schemeClr val="dk1"/>
                </a:solidFill>
                <a:latin typeface="Times New Roman"/>
                <a:ea typeface="Times New Roman"/>
                <a:cs typeface="Times New Roman"/>
                <a:sym typeface="Times New Roman"/>
              </a:rPr>
              <a:t>Associate Broker</a:t>
            </a:r>
            <a:endParaRPr/>
          </a:p>
          <a:p>
            <a:pPr marL="0" marR="0" lvl="0" indent="0" algn="l" rtl="0">
              <a:spcBef>
                <a:spcPts val="0"/>
              </a:spcBef>
              <a:spcAft>
                <a:spcPts val="0"/>
              </a:spcAft>
              <a:buNone/>
            </a:pPr>
            <a:r>
              <a:rPr lang="en-US" sz="1200" b="1">
                <a:solidFill>
                  <a:schemeClr val="dk1"/>
                </a:solidFill>
                <a:latin typeface="Times New Roman"/>
                <a:ea typeface="Times New Roman"/>
                <a:cs typeface="Times New Roman"/>
                <a:sym typeface="Times New Roman"/>
              </a:rPr>
              <a:t>Office: 303-325-5690</a:t>
            </a:r>
            <a:endParaRPr/>
          </a:p>
          <a:p>
            <a:pPr marL="0" marR="0" lvl="0" indent="0" algn="l" rtl="0">
              <a:spcBef>
                <a:spcPts val="0"/>
              </a:spcBef>
              <a:spcAft>
                <a:spcPts val="0"/>
              </a:spcAft>
              <a:buNone/>
            </a:pPr>
            <a:r>
              <a:rPr lang="en-US" sz="1200" b="1">
                <a:solidFill>
                  <a:schemeClr val="dk1"/>
                </a:solidFill>
                <a:latin typeface="Times New Roman"/>
                <a:ea typeface="Times New Roman"/>
                <a:cs typeface="Times New Roman"/>
                <a:sym typeface="Times New Roman"/>
              </a:rPr>
              <a:t>ColoradoHomeBlog.com</a:t>
            </a:r>
            <a:endParaRPr/>
          </a:p>
        </p:txBody>
      </p:sp>
      <p:sp>
        <p:nvSpPr>
          <p:cNvPr id="91" name="Google Shape;91;p1"/>
          <p:cNvSpPr txBox="1"/>
          <p:nvPr/>
        </p:nvSpPr>
        <p:spPr>
          <a:xfrm>
            <a:off x="298450" y="5554311"/>
            <a:ext cx="715645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503D2E"/>
                </a:solidFill>
                <a:latin typeface="Times New Roman"/>
                <a:ea typeface="Times New Roman"/>
                <a:cs typeface="Times New Roman"/>
                <a:sym typeface="Times New Roman"/>
              </a:rPr>
              <a:t>Lafayette Townhome with Mountain Views</a:t>
            </a:r>
            <a:endParaRPr dirty="0"/>
          </a:p>
          <a:p>
            <a:pPr marL="0" marR="0" lvl="0" indent="0" algn="ctr" rtl="0">
              <a:spcBef>
                <a:spcPts val="0"/>
              </a:spcBef>
              <a:spcAft>
                <a:spcPts val="0"/>
              </a:spcAft>
              <a:buNone/>
            </a:pPr>
            <a:r>
              <a:rPr lang="en-US" sz="1800" b="1" dirty="0">
                <a:solidFill>
                  <a:srgbClr val="503D2E"/>
                </a:solidFill>
                <a:latin typeface="Times New Roman"/>
                <a:ea typeface="Times New Roman"/>
                <a:cs typeface="Times New Roman"/>
                <a:sym typeface="Times New Roman"/>
              </a:rPr>
              <a:t>See the virtual tour and details at </a:t>
            </a:r>
            <a:r>
              <a:rPr lang="en-US" sz="1800" b="1" dirty="0">
                <a:solidFill>
                  <a:srgbClr val="C00000"/>
                </a:solidFill>
                <a:latin typeface="Times New Roman"/>
                <a:ea typeface="Times New Roman"/>
                <a:cs typeface="Times New Roman"/>
                <a:sym typeface="Times New Roman"/>
              </a:rPr>
              <a:t>www.HomeTour35.com</a:t>
            </a:r>
            <a:endParaRPr dirty="0"/>
          </a:p>
          <a:p>
            <a:pPr marL="0" marR="0" lvl="0" indent="0" algn="ctr" rtl="0">
              <a:spcBef>
                <a:spcPts val="0"/>
              </a:spcBef>
              <a:spcAft>
                <a:spcPts val="0"/>
              </a:spcAft>
              <a:buNone/>
            </a:pPr>
            <a:r>
              <a:rPr lang="en-US" sz="2600" b="1" dirty="0">
                <a:solidFill>
                  <a:schemeClr val="dk1"/>
                </a:solidFill>
                <a:latin typeface="Times New Roman"/>
                <a:ea typeface="Times New Roman"/>
                <a:cs typeface="Times New Roman"/>
                <a:sym typeface="Times New Roman"/>
              </a:rPr>
              <a:t>Listed at $624,000</a:t>
            </a:r>
            <a:endParaRPr dirty="0"/>
          </a:p>
        </p:txBody>
      </p:sp>
      <p:pic>
        <p:nvPicPr>
          <p:cNvPr id="92" name="Google Shape;92;p1"/>
          <p:cNvPicPr preferRelativeResize="0"/>
          <p:nvPr/>
        </p:nvPicPr>
        <p:blipFill rotWithShape="1">
          <a:blip r:embed="rId6">
            <a:alphaModFix/>
          </a:blip>
          <a:srcRect/>
          <a:stretch/>
        </p:blipFill>
        <p:spPr>
          <a:xfrm>
            <a:off x="6524627" y="8773222"/>
            <a:ext cx="869313" cy="869313"/>
          </a:xfrm>
          <a:prstGeom prst="rect">
            <a:avLst/>
          </a:prstGeom>
          <a:noFill/>
          <a:ln>
            <a:noFill/>
          </a:ln>
        </p:spPr>
      </p:pic>
      <p:sp>
        <p:nvSpPr>
          <p:cNvPr id="93" name="Google Shape;93;p1"/>
          <p:cNvSpPr txBox="1"/>
          <p:nvPr/>
        </p:nvSpPr>
        <p:spPr>
          <a:xfrm>
            <a:off x="5539766" y="8818104"/>
            <a:ext cx="1018227" cy="8309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1">
                <a:solidFill>
                  <a:schemeClr val="dk1"/>
                </a:solidFill>
                <a:latin typeface="Times New Roman"/>
                <a:ea typeface="Times New Roman"/>
                <a:cs typeface="Times New Roman"/>
                <a:sym typeface="Times New Roman"/>
              </a:rPr>
              <a:t>Scan the </a:t>
            </a:r>
            <a:endParaRPr/>
          </a:p>
          <a:p>
            <a:pPr marL="0" marR="0" lvl="0" indent="0" algn="r" rtl="0">
              <a:spcBef>
                <a:spcPts val="0"/>
              </a:spcBef>
              <a:spcAft>
                <a:spcPts val="0"/>
              </a:spcAft>
              <a:buNone/>
            </a:pPr>
            <a:r>
              <a:rPr lang="en-US" sz="1200" b="1">
                <a:solidFill>
                  <a:schemeClr val="dk1"/>
                </a:solidFill>
                <a:latin typeface="Times New Roman"/>
                <a:ea typeface="Times New Roman"/>
                <a:cs typeface="Times New Roman"/>
                <a:sym typeface="Times New Roman"/>
              </a:rPr>
              <a:t>QR Code </a:t>
            </a:r>
            <a:endParaRPr/>
          </a:p>
          <a:p>
            <a:pPr marL="0" marR="0" lvl="0" indent="0" algn="r" rtl="0">
              <a:spcBef>
                <a:spcPts val="0"/>
              </a:spcBef>
              <a:spcAft>
                <a:spcPts val="0"/>
              </a:spcAft>
              <a:buNone/>
            </a:pPr>
            <a:r>
              <a:rPr lang="en-US" sz="1200" b="1">
                <a:solidFill>
                  <a:schemeClr val="dk1"/>
                </a:solidFill>
                <a:latin typeface="Times New Roman"/>
                <a:ea typeface="Times New Roman"/>
                <a:cs typeface="Times New Roman"/>
                <a:sym typeface="Times New Roman"/>
              </a:rPr>
              <a:t>to check out </a:t>
            </a:r>
            <a:endParaRPr/>
          </a:p>
          <a:p>
            <a:pPr marL="0" marR="0" lvl="0" indent="0" algn="r" rtl="0">
              <a:spcBef>
                <a:spcPts val="0"/>
              </a:spcBef>
              <a:spcAft>
                <a:spcPts val="0"/>
              </a:spcAft>
              <a:buNone/>
            </a:pPr>
            <a:r>
              <a:rPr lang="en-US" sz="1200" b="1">
                <a:solidFill>
                  <a:schemeClr val="dk1"/>
                </a:solidFill>
                <a:latin typeface="Times New Roman"/>
                <a:ea typeface="Times New Roman"/>
                <a:cs typeface="Times New Roman"/>
                <a:sym typeface="Times New Roman"/>
              </a:rPr>
              <a:t>our website</a:t>
            </a:r>
            <a:endParaRPr/>
          </a:p>
        </p:txBody>
      </p:sp>
      <p:pic>
        <p:nvPicPr>
          <p:cNvPr id="96" name="Google Shape;96;p1" descr="A close up of a sign&#10;&#10;Description automatically generated"/>
          <p:cNvPicPr preferRelativeResize="0"/>
          <p:nvPr/>
        </p:nvPicPr>
        <p:blipFill rotWithShape="1">
          <a:blip r:embed="rId7">
            <a:alphaModFix/>
          </a:blip>
          <a:srcRect/>
          <a:stretch/>
        </p:blipFill>
        <p:spPr>
          <a:xfrm>
            <a:off x="2912084" y="8773222"/>
            <a:ext cx="1936799" cy="876401"/>
          </a:xfrm>
          <a:prstGeom prst="rect">
            <a:avLst/>
          </a:prstGeom>
          <a:noFill/>
          <a:ln>
            <a:noFill/>
          </a:ln>
        </p:spPr>
      </p:pic>
      <p:pic>
        <p:nvPicPr>
          <p:cNvPr id="3" name="Picture 2" descr="A house with a red wall&#10;&#10;Description automatically generated">
            <a:extLst>
              <a:ext uri="{FF2B5EF4-FFF2-40B4-BE49-F238E27FC236}">
                <a16:creationId xmlns:a16="http://schemas.microsoft.com/office/drawing/2014/main" id="{9A3580D1-6C0A-7253-F51B-6CDD728BDF71}"/>
              </a:ext>
            </a:extLst>
          </p:cNvPr>
          <p:cNvPicPr>
            <a:picLocks noChangeAspect="1"/>
          </p:cNvPicPr>
          <p:nvPr/>
        </p:nvPicPr>
        <p:blipFill>
          <a:blip r:embed="rId8"/>
          <a:stretch>
            <a:fillRect/>
          </a:stretch>
        </p:blipFill>
        <p:spPr>
          <a:xfrm>
            <a:off x="216598" y="1422835"/>
            <a:ext cx="7315200" cy="3931920"/>
          </a:xfrm>
          <a:prstGeom prst="rect">
            <a:avLst/>
          </a:prstGeom>
        </p:spPr>
      </p:pic>
      <p:pic>
        <p:nvPicPr>
          <p:cNvPr id="94" name="Google Shape;94;p1"/>
          <p:cNvPicPr preferRelativeResize="0"/>
          <p:nvPr/>
        </p:nvPicPr>
        <p:blipFill rotWithShape="1">
          <a:blip r:embed="rId9">
            <a:alphaModFix/>
          </a:blip>
          <a:srcRect/>
          <a:stretch/>
        </p:blipFill>
        <p:spPr>
          <a:xfrm flipH="1">
            <a:off x="214693" y="5167394"/>
            <a:ext cx="7311963" cy="287721"/>
          </a:xfrm>
          <a:prstGeom prst="rect">
            <a:avLst/>
          </a:prstGeom>
          <a:noFill/>
          <a:ln>
            <a:noFill/>
          </a:ln>
          <a:effectLst>
            <a:outerShdw blurRad="50800" dist="38100" dir="2700000" algn="tl" rotWithShape="0">
              <a:srgbClr val="000000">
                <a:alpha val="40000"/>
              </a:srgbClr>
            </a:outerShdw>
          </a:effectLst>
        </p:spPr>
      </p:pic>
      <p:pic>
        <p:nvPicPr>
          <p:cNvPr id="95" name="Google Shape;95;p1"/>
          <p:cNvPicPr preferRelativeResize="0"/>
          <p:nvPr/>
        </p:nvPicPr>
        <p:blipFill rotWithShape="1">
          <a:blip r:embed="rId9">
            <a:alphaModFix/>
          </a:blip>
          <a:srcRect/>
          <a:stretch/>
        </p:blipFill>
        <p:spPr>
          <a:xfrm>
            <a:off x="217171" y="1159764"/>
            <a:ext cx="7315200" cy="263071"/>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p:nvPr/>
        </p:nvSpPr>
        <p:spPr>
          <a:xfrm>
            <a:off x="217171" y="205740"/>
            <a:ext cx="7315200" cy="9601200"/>
          </a:xfrm>
          <a:prstGeom prst="rect">
            <a:avLst/>
          </a:prstGeom>
          <a:blipFill rotWithShape="1">
            <a:blip r:embed="rId3">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Picture 7" descr="A dining table and chairs in a room&#10;&#10;Description automatically generated">
            <a:extLst>
              <a:ext uri="{FF2B5EF4-FFF2-40B4-BE49-F238E27FC236}">
                <a16:creationId xmlns:a16="http://schemas.microsoft.com/office/drawing/2014/main" id="{647CBCF7-F898-C92B-D56C-A5F6D90FEA48}"/>
              </a:ext>
            </a:extLst>
          </p:cNvPr>
          <p:cNvPicPr>
            <a:picLocks noChangeAspect="1"/>
          </p:cNvPicPr>
          <p:nvPr/>
        </p:nvPicPr>
        <p:blipFill>
          <a:blip r:embed="rId4"/>
          <a:stretch>
            <a:fillRect/>
          </a:stretch>
        </p:blipFill>
        <p:spPr>
          <a:xfrm>
            <a:off x="2778125" y="1619408"/>
            <a:ext cx="2139696" cy="1426464"/>
          </a:xfrm>
          <a:prstGeom prst="rect">
            <a:avLst/>
          </a:prstGeom>
        </p:spPr>
      </p:pic>
      <p:pic>
        <p:nvPicPr>
          <p:cNvPr id="6" name="Picture 5" descr="A living room with a couch and a coffee table&#10;&#10;Description automatically generated">
            <a:extLst>
              <a:ext uri="{FF2B5EF4-FFF2-40B4-BE49-F238E27FC236}">
                <a16:creationId xmlns:a16="http://schemas.microsoft.com/office/drawing/2014/main" id="{8C0B05F3-9AE6-C5A8-1E60-4FBD64D116EE}"/>
              </a:ext>
            </a:extLst>
          </p:cNvPr>
          <p:cNvPicPr>
            <a:picLocks noChangeAspect="1"/>
          </p:cNvPicPr>
          <p:nvPr/>
        </p:nvPicPr>
        <p:blipFill>
          <a:blip r:embed="rId5"/>
          <a:stretch>
            <a:fillRect/>
          </a:stretch>
        </p:blipFill>
        <p:spPr>
          <a:xfrm>
            <a:off x="5176810" y="1619408"/>
            <a:ext cx="2139696" cy="1426464"/>
          </a:xfrm>
          <a:prstGeom prst="rect">
            <a:avLst/>
          </a:prstGeom>
        </p:spPr>
      </p:pic>
      <p:pic>
        <p:nvPicPr>
          <p:cNvPr id="14" name="Picture 13" descr="A group of houses in a large field&#10;&#10;Description automatically generated">
            <a:extLst>
              <a:ext uri="{FF2B5EF4-FFF2-40B4-BE49-F238E27FC236}">
                <a16:creationId xmlns:a16="http://schemas.microsoft.com/office/drawing/2014/main" id="{B7E516A7-4B4E-0C19-F0E5-75FB3F2EE5E0}"/>
              </a:ext>
            </a:extLst>
          </p:cNvPr>
          <p:cNvPicPr>
            <a:picLocks noChangeAspect="1"/>
          </p:cNvPicPr>
          <p:nvPr/>
        </p:nvPicPr>
        <p:blipFill>
          <a:blip r:embed="rId6"/>
          <a:stretch>
            <a:fillRect/>
          </a:stretch>
        </p:blipFill>
        <p:spPr>
          <a:xfrm>
            <a:off x="5184598" y="3304471"/>
            <a:ext cx="2139696" cy="1426464"/>
          </a:xfrm>
          <a:prstGeom prst="rect">
            <a:avLst/>
          </a:prstGeom>
        </p:spPr>
      </p:pic>
      <p:pic>
        <p:nvPicPr>
          <p:cNvPr id="12" name="Picture 11" descr="A bathroom with a sink toilet and bathtub&#10;&#10;Description automatically generated">
            <a:extLst>
              <a:ext uri="{FF2B5EF4-FFF2-40B4-BE49-F238E27FC236}">
                <a16:creationId xmlns:a16="http://schemas.microsoft.com/office/drawing/2014/main" id="{8457139E-4B74-9FFD-7F2D-91F939A05E9C}"/>
              </a:ext>
            </a:extLst>
          </p:cNvPr>
          <p:cNvPicPr>
            <a:picLocks noChangeAspect="1"/>
          </p:cNvPicPr>
          <p:nvPr/>
        </p:nvPicPr>
        <p:blipFill>
          <a:blip r:embed="rId7"/>
          <a:stretch>
            <a:fillRect/>
          </a:stretch>
        </p:blipFill>
        <p:spPr>
          <a:xfrm>
            <a:off x="2787729" y="3303068"/>
            <a:ext cx="2139696" cy="1426464"/>
          </a:xfrm>
          <a:prstGeom prst="rect">
            <a:avLst/>
          </a:prstGeom>
        </p:spPr>
      </p:pic>
      <p:pic>
        <p:nvPicPr>
          <p:cNvPr id="10" name="Picture 9" descr="A bedroom with a large bed and a ceiling fan&#10;&#10;Description automatically generated">
            <a:extLst>
              <a:ext uri="{FF2B5EF4-FFF2-40B4-BE49-F238E27FC236}">
                <a16:creationId xmlns:a16="http://schemas.microsoft.com/office/drawing/2014/main" id="{A2C4A2E8-54A1-8192-A64E-34FFB76058CA}"/>
              </a:ext>
            </a:extLst>
          </p:cNvPr>
          <p:cNvPicPr>
            <a:picLocks noChangeAspect="1"/>
          </p:cNvPicPr>
          <p:nvPr/>
        </p:nvPicPr>
        <p:blipFill>
          <a:blip r:embed="rId8"/>
          <a:stretch>
            <a:fillRect/>
          </a:stretch>
        </p:blipFill>
        <p:spPr>
          <a:xfrm>
            <a:off x="422269" y="3306901"/>
            <a:ext cx="2139696" cy="1426464"/>
          </a:xfrm>
          <a:prstGeom prst="rect">
            <a:avLst/>
          </a:prstGeom>
        </p:spPr>
      </p:pic>
      <p:pic>
        <p:nvPicPr>
          <p:cNvPr id="4" name="Picture 3" descr="A kitchen with white cabinets and a stainless steel dishwasher&#10;&#10;Description automatically generated">
            <a:extLst>
              <a:ext uri="{FF2B5EF4-FFF2-40B4-BE49-F238E27FC236}">
                <a16:creationId xmlns:a16="http://schemas.microsoft.com/office/drawing/2014/main" id="{AF0AE46D-9EFB-7CC7-940B-6499D922045F}"/>
              </a:ext>
            </a:extLst>
          </p:cNvPr>
          <p:cNvPicPr>
            <a:picLocks noChangeAspect="1"/>
          </p:cNvPicPr>
          <p:nvPr/>
        </p:nvPicPr>
        <p:blipFill>
          <a:blip r:embed="rId9"/>
          <a:stretch>
            <a:fillRect/>
          </a:stretch>
        </p:blipFill>
        <p:spPr>
          <a:xfrm>
            <a:off x="415337" y="1624557"/>
            <a:ext cx="2139696" cy="1426464"/>
          </a:xfrm>
          <a:prstGeom prst="rect">
            <a:avLst/>
          </a:prstGeom>
        </p:spPr>
      </p:pic>
      <p:grpSp>
        <p:nvGrpSpPr>
          <p:cNvPr id="102" name="Google Shape;102;p2"/>
          <p:cNvGrpSpPr/>
          <p:nvPr/>
        </p:nvGrpSpPr>
        <p:grpSpPr>
          <a:xfrm>
            <a:off x="388329" y="1594916"/>
            <a:ext cx="6962115" cy="3160766"/>
            <a:chOff x="388329" y="1594916"/>
            <a:chExt cx="6962115" cy="3160766"/>
          </a:xfrm>
        </p:grpSpPr>
        <p:pic>
          <p:nvPicPr>
            <p:cNvPr id="103" name="Google Shape;103;p2"/>
            <p:cNvPicPr preferRelativeResize="0"/>
            <p:nvPr/>
          </p:nvPicPr>
          <p:blipFill rotWithShape="1">
            <a:blip r:embed="rId10">
              <a:alphaModFix/>
            </a:blip>
            <a:srcRect/>
            <a:stretch/>
          </p:blipFill>
          <p:spPr>
            <a:xfrm>
              <a:off x="388329" y="1605039"/>
              <a:ext cx="2191516" cy="1466091"/>
            </a:xfrm>
            <a:prstGeom prst="rect">
              <a:avLst/>
            </a:prstGeom>
            <a:noFill/>
            <a:ln>
              <a:noFill/>
            </a:ln>
          </p:spPr>
        </p:pic>
        <p:pic>
          <p:nvPicPr>
            <p:cNvPr id="104" name="Google Shape;104;p2"/>
            <p:cNvPicPr preferRelativeResize="0"/>
            <p:nvPr/>
          </p:nvPicPr>
          <p:blipFill rotWithShape="1">
            <a:blip r:embed="rId10">
              <a:alphaModFix/>
            </a:blip>
            <a:srcRect/>
            <a:stretch/>
          </p:blipFill>
          <p:spPr>
            <a:xfrm>
              <a:off x="396189" y="3289591"/>
              <a:ext cx="2191516" cy="1466091"/>
            </a:xfrm>
            <a:prstGeom prst="rect">
              <a:avLst/>
            </a:prstGeom>
            <a:noFill/>
            <a:ln>
              <a:noFill/>
            </a:ln>
          </p:spPr>
        </p:pic>
        <p:pic>
          <p:nvPicPr>
            <p:cNvPr id="105" name="Google Shape;105;p2"/>
            <p:cNvPicPr preferRelativeResize="0"/>
            <p:nvPr/>
          </p:nvPicPr>
          <p:blipFill rotWithShape="1">
            <a:blip r:embed="rId10">
              <a:alphaModFix/>
            </a:blip>
            <a:srcRect/>
            <a:stretch/>
          </p:blipFill>
          <p:spPr>
            <a:xfrm>
              <a:off x="2753199" y="1594916"/>
              <a:ext cx="2191516" cy="1466091"/>
            </a:xfrm>
            <a:prstGeom prst="rect">
              <a:avLst/>
            </a:prstGeom>
            <a:noFill/>
            <a:ln>
              <a:noFill/>
            </a:ln>
          </p:spPr>
        </p:pic>
        <p:pic>
          <p:nvPicPr>
            <p:cNvPr id="106" name="Google Shape;106;p2"/>
            <p:cNvPicPr preferRelativeResize="0"/>
            <p:nvPr/>
          </p:nvPicPr>
          <p:blipFill rotWithShape="1">
            <a:blip r:embed="rId10">
              <a:alphaModFix/>
            </a:blip>
            <a:srcRect/>
            <a:stretch/>
          </p:blipFill>
          <p:spPr>
            <a:xfrm>
              <a:off x="2761059" y="3279468"/>
              <a:ext cx="2191516" cy="1466091"/>
            </a:xfrm>
            <a:prstGeom prst="rect">
              <a:avLst/>
            </a:prstGeom>
            <a:noFill/>
            <a:ln>
              <a:noFill/>
            </a:ln>
          </p:spPr>
        </p:pic>
        <p:pic>
          <p:nvPicPr>
            <p:cNvPr id="107" name="Google Shape;107;p2"/>
            <p:cNvPicPr preferRelativeResize="0"/>
            <p:nvPr/>
          </p:nvPicPr>
          <p:blipFill rotWithShape="1">
            <a:blip r:embed="rId10">
              <a:alphaModFix/>
            </a:blip>
            <a:srcRect/>
            <a:stretch/>
          </p:blipFill>
          <p:spPr>
            <a:xfrm>
              <a:off x="5151068" y="1602016"/>
              <a:ext cx="2191516" cy="1466091"/>
            </a:xfrm>
            <a:prstGeom prst="rect">
              <a:avLst/>
            </a:prstGeom>
            <a:noFill/>
            <a:ln>
              <a:noFill/>
            </a:ln>
          </p:spPr>
        </p:pic>
        <p:pic>
          <p:nvPicPr>
            <p:cNvPr id="108" name="Google Shape;108;p2"/>
            <p:cNvPicPr preferRelativeResize="0"/>
            <p:nvPr/>
          </p:nvPicPr>
          <p:blipFill rotWithShape="1">
            <a:blip r:embed="rId10">
              <a:alphaModFix/>
            </a:blip>
            <a:srcRect/>
            <a:stretch/>
          </p:blipFill>
          <p:spPr>
            <a:xfrm>
              <a:off x="5158928" y="3286568"/>
              <a:ext cx="2191516" cy="1466091"/>
            </a:xfrm>
            <a:prstGeom prst="rect">
              <a:avLst/>
            </a:prstGeom>
            <a:noFill/>
            <a:ln>
              <a:noFill/>
            </a:ln>
          </p:spPr>
        </p:pic>
      </p:grpSp>
      <p:pic>
        <p:nvPicPr>
          <p:cNvPr id="109" name="Google Shape;109;p2"/>
          <p:cNvPicPr preferRelativeResize="0"/>
          <p:nvPr/>
        </p:nvPicPr>
        <p:blipFill rotWithShape="1">
          <a:blip r:embed="rId11">
            <a:alphaModFix/>
          </a:blip>
          <a:srcRect b="77482"/>
          <a:stretch/>
        </p:blipFill>
        <p:spPr>
          <a:xfrm>
            <a:off x="217171" y="205740"/>
            <a:ext cx="7315200" cy="977686"/>
          </a:xfrm>
          <a:prstGeom prst="rect">
            <a:avLst/>
          </a:prstGeom>
          <a:noFill/>
          <a:ln>
            <a:noFill/>
          </a:ln>
        </p:spPr>
      </p:pic>
      <p:pic>
        <p:nvPicPr>
          <p:cNvPr id="110" name="Google Shape;110;p2"/>
          <p:cNvPicPr preferRelativeResize="0"/>
          <p:nvPr/>
        </p:nvPicPr>
        <p:blipFill rotWithShape="1">
          <a:blip r:embed="rId12">
            <a:alphaModFix/>
          </a:blip>
          <a:srcRect/>
          <a:stretch/>
        </p:blipFill>
        <p:spPr>
          <a:xfrm>
            <a:off x="5379707" y="8773222"/>
            <a:ext cx="1936799" cy="871560"/>
          </a:xfrm>
          <a:prstGeom prst="rect">
            <a:avLst/>
          </a:prstGeom>
          <a:noFill/>
          <a:ln>
            <a:noFill/>
          </a:ln>
        </p:spPr>
      </p:pic>
      <p:sp>
        <p:nvSpPr>
          <p:cNvPr id="111" name="Google Shape;111;p2"/>
          <p:cNvSpPr txBox="1"/>
          <p:nvPr/>
        </p:nvSpPr>
        <p:spPr>
          <a:xfrm>
            <a:off x="1323146" y="8716692"/>
            <a:ext cx="228299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Times New Roman"/>
                <a:ea typeface="Times New Roman"/>
                <a:cs typeface="Times New Roman"/>
                <a:sym typeface="Times New Roman"/>
              </a:rPr>
              <a:t>Austin Hurt</a:t>
            </a:r>
            <a:endParaRPr/>
          </a:p>
          <a:p>
            <a:pPr marL="0" marR="0" lvl="0" indent="0" algn="l" rtl="0">
              <a:spcBef>
                <a:spcPts val="0"/>
              </a:spcBef>
              <a:spcAft>
                <a:spcPts val="0"/>
              </a:spcAft>
              <a:buNone/>
            </a:pPr>
            <a:r>
              <a:rPr lang="en-US" sz="1200" b="1" dirty="0">
                <a:solidFill>
                  <a:schemeClr val="dk1"/>
                </a:solidFill>
                <a:latin typeface="Times New Roman"/>
                <a:ea typeface="Times New Roman"/>
                <a:cs typeface="Times New Roman"/>
                <a:sym typeface="Times New Roman"/>
              </a:rPr>
              <a:t>Associate Broker</a:t>
            </a:r>
            <a:endParaRPr dirty="0"/>
          </a:p>
          <a:p>
            <a:pPr marL="0" marR="0" lvl="0" indent="0" algn="l" rtl="0">
              <a:spcBef>
                <a:spcPts val="0"/>
              </a:spcBef>
              <a:spcAft>
                <a:spcPts val="0"/>
              </a:spcAft>
              <a:buNone/>
            </a:pPr>
            <a:r>
              <a:rPr lang="en-US" sz="1200" b="1" dirty="0">
                <a:solidFill>
                  <a:schemeClr val="dk1"/>
                </a:solidFill>
                <a:latin typeface="Times New Roman"/>
                <a:ea typeface="Times New Roman"/>
                <a:cs typeface="Times New Roman"/>
                <a:sym typeface="Times New Roman"/>
              </a:rPr>
              <a:t>Office: 303-325-5690</a:t>
            </a:r>
            <a:endParaRPr dirty="0"/>
          </a:p>
          <a:p>
            <a:pPr marL="0" marR="0" lvl="0" indent="0" algn="l" rtl="0">
              <a:spcBef>
                <a:spcPts val="0"/>
              </a:spcBef>
              <a:spcAft>
                <a:spcPts val="0"/>
              </a:spcAft>
              <a:buNone/>
            </a:pPr>
            <a:r>
              <a:rPr lang="en-US" sz="1200" b="1" dirty="0">
                <a:solidFill>
                  <a:schemeClr val="dk1"/>
                </a:solidFill>
                <a:latin typeface="Times New Roman"/>
                <a:ea typeface="Times New Roman"/>
                <a:cs typeface="Times New Roman"/>
                <a:sym typeface="Times New Roman"/>
              </a:rPr>
              <a:t>Sales@ColoradoHomeBlog.com</a:t>
            </a:r>
            <a:endParaRPr dirty="0"/>
          </a:p>
          <a:p>
            <a:pPr marL="0" marR="0" lvl="0" indent="0" algn="l" rtl="0">
              <a:spcBef>
                <a:spcPts val="0"/>
              </a:spcBef>
              <a:spcAft>
                <a:spcPts val="0"/>
              </a:spcAft>
              <a:buNone/>
            </a:pPr>
            <a:r>
              <a:rPr lang="en-US" sz="1200" b="1" dirty="0">
                <a:solidFill>
                  <a:schemeClr val="dk1"/>
                </a:solidFill>
                <a:latin typeface="Times New Roman"/>
                <a:ea typeface="Times New Roman"/>
                <a:cs typeface="Times New Roman"/>
                <a:sym typeface="Times New Roman"/>
              </a:rPr>
              <a:t>ColoradoHomeBlog.com</a:t>
            </a:r>
            <a:endParaRPr dirty="0"/>
          </a:p>
        </p:txBody>
      </p:sp>
      <p:sp>
        <p:nvSpPr>
          <p:cNvPr id="113" name="Google Shape;113;p2"/>
          <p:cNvSpPr txBox="1"/>
          <p:nvPr/>
        </p:nvSpPr>
        <p:spPr>
          <a:xfrm>
            <a:off x="342900" y="211072"/>
            <a:ext cx="7063740" cy="92333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dirty="0">
                <a:solidFill>
                  <a:srgbClr val="FDEFD5"/>
                </a:solidFill>
                <a:latin typeface="Corsiva"/>
                <a:ea typeface="Corsiva"/>
                <a:cs typeface="Corsiva"/>
                <a:sym typeface="Corsiva"/>
              </a:rPr>
              <a:t>1549 Cottonwood Ave</a:t>
            </a:r>
            <a:endParaRPr dirty="0"/>
          </a:p>
        </p:txBody>
      </p:sp>
      <p:pic>
        <p:nvPicPr>
          <p:cNvPr id="114" name="Google Shape;114;p2"/>
          <p:cNvPicPr preferRelativeResize="0"/>
          <p:nvPr/>
        </p:nvPicPr>
        <p:blipFill rotWithShape="1">
          <a:blip r:embed="rId13">
            <a:alphaModFix/>
          </a:blip>
          <a:srcRect/>
          <a:stretch/>
        </p:blipFill>
        <p:spPr>
          <a:xfrm>
            <a:off x="217171" y="1159764"/>
            <a:ext cx="7315200" cy="263071"/>
          </a:xfrm>
          <a:prstGeom prst="rect">
            <a:avLst/>
          </a:prstGeom>
          <a:noFill/>
          <a:ln>
            <a:noFill/>
          </a:ln>
          <a:effectLst>
            <a:outerShdw blurRad="50800" dist="38100" dir="2700000" algn="tl" rotWithShape="0">
              <a:srgbClr val="000000">
                <a:alpha val="40000"/>
              </a:srgbClr>
            </a:outerShdw>
          </a:effectLst>
        </p:spPr>
      </p:pic>
      <p:pic>
        <p:nvPicPr>
          <p:cNvPr id="115" name="Google Shape;115;p2"/>
          <p:cNvPicPr preferRelativeResize="0"/>
          <p:nvPr/>
        </p:nvPicPr>
        <p:blipFill rotWithShape="1">
          <a:blip r:embed="rId13">
            <a:alphaModFix/>
          </a:blip>
          <a:srcRect/>
          <a:stretch/>
        </p:blipFill>
        <p:spPr>
          <a:xfrm flipH="1">
            <a:off x="211931" y="8304847"/>
            <a:ext cx="7314725" cy="287721"/>
          </a:xfrm>
          <a:prstGeom prst="rect">
            <a:avLst/>
          </a:prstGeom>
          <a:noFill/>
          <a:ln>
            <a:noFill/>
          </a:ln>
          <a:effectLst>
            <a:outerShdw blurRad="50800" dist="38100" dir="2700000" algn="tl" rotWithShape="0">
              <a:srgbClr val="000000">
                <a:alpha val="40000"/>
              </a:srgbClr>
            </a:outerShdw>
          </a:effectLst>
        </p:spPr>
      </p:pic>
      <p:pic>
        <p:nvPicPr>
          <p:cNvPr id="116" name="Google Shape;116;p2"/>
          <p:cNvPicPr preferRelativeResize="0"/>
          <p:nvPr/>
        </p:nvPicPr>
        <p:blipFill rotWithShape="1">
          <a:blip r:embed="rId13">
            <a:alphaModFix/>
          </a:blip>
          <a:srcRect/>
          <a:stretch/>
        </p:blipFill>
        <p:spPr>
          <a:xfrm flipH="1">
            <a:off x="222886" y="4895858"/>
            <a:ext cx="7314725" cy="287721"/>
          </a:xfrm>
          <a:prstGeom prst="rect">
            <a:avLst/>
          </a:prstGeom>
          <a:noFill/>
          <a:ln>
            <a:noFill/>
          </a:ln>
          <a:effectLst>
            <a:outerShdw blurRad="50800" dist="38100" dir="2700000" algn="tl" rotWithShape="0">
              <a:srgbClr val="000000">
                <a:alpha val="40000"/>
              </a:srgbClr>
            </a:outerShdw>
          </a:effectLst>
        </p:spPr>
      </p:pic>
      <p:sp>
        <p:nvSpPr>
          <p:cNvPr id="117" name="Google Shape;117;p2"/>
          <p:cNvSpPr txBox="1"/>
          <p:nvPr/>
        </p:nvSpPr>
        <p:spPr>
          <a:xfrm>
            <a:off x="390525" y="5198110"/>
            <a:ext cx="2194560" cy="31085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503D2E"/>
                </a:solidFill>
                <a:latin typeface="Times New Roman"/>
                <a:ea typeface="Times New Roman"/>
                <a:cs typeface="Times New Roman"/>
                <a:sym typeface="Times New Roman"/>
              </a:rPr>
              <a:t>Property Overview</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Bedrooms:	4</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Bathrooms: 	4</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Fireplaces:	1</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Garage:	2-Car Attached</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Finished: 	1,907</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Taxes:	$3,194</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Year Built:	2007</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County:	Boulder</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Roof:	Composition</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Heating:	Forced Air</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Cooling:	Central AC</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HOA Fees:	$395.50/Month</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HOA Includes: Snow Removal,</a:t>
            </a:r>
          </a:p>
          <a:p>
            <a:pPr marL="0" marR="0" lvl="0" indent="0" algn="l" rtl="0">
              <a:spcBef>
                <a:spcPts val="0"/>
              </a:spcBef>
              <a:spcAft>
                <a:spcPts val="0"/>
              </a:spcAft>
              <a:buNone/>
            </a:pPr>
            <a:r>
              <a:rPr lang="en-US" sz="1200" dirty="0">
                <a:solidFill>
                  <a:srgbClr val="503D2E"/>
                </a:solidFill>
                <a:latin typeface="Times New Roman"/>
                <a:cs typeface="Times New Roman"/>
                <a:sym typeface="Times New Roman"/>
              </a:rPr>
              <a:t> Trash, Maintenance Structure,   </a:t>
            </a:r>
          </a:p>
          <a:p>
            <a:pPr marL="0" marR="0" lvl="0" indent="0" algn="l" rtl="0">
              <a:spcBef>
                <a:spcPts val="0"/>
              </a:spcBef>
              <a:spcAft>
                <a:spcPts val="0"/>
              </a:spcAft>
              <a:buNone/>
            </a:pPr>
            <a:r>
              <a:rPr lang="en-US" sz="1200" dirty="0">
                <a:solidFill>
                  <a:srgbClr val="503D2E"/>
                </a:solidFill>
                <a:latin typeface="Times New Roman"/>
                <a:cs typeface="Times New Roman"/>
                <a:sym typeface="Times New Roman"/>
              </a:rPr>
              <a:t> Park &amp; Playground</a:t>
            </a:r>
            <a:endParaRPr dirty="0"/>
          </a:p>
        </p:txBody>
      </p:sp>
      <p:sp>
        <p:nvSpPr>
          <p:cNvPr id="118" name="Google Shape;118;p2"/>
          <p:cNvSpPr txBox="1"/>
          <p:nvPr/>
        </p:nvSpPr>
        <p:spPr>
          <a:xfrm>
            <a:off x="2758439" y="5198110"/>
            <a:ext cx="2194560" cy="27391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503D2E"/>
                </a:solidFill>
                <a:latin typeface="Times New Roman"/>
                <a:ea typeface="Times New Roman"/>
                <a:cs typeface="Times New Roman"/>
                <a:sym typeface="Times New Roman"/>
              </a:rPr>
              <a:t>Special Features</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Mountain Views</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Hardwood Floors</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Updated Kitchen</a:t>
            </a:r>
          </a:p>
          <a:p>
            <a:pPr marL="0" marR="0" lvl="0" indent="0" algn="l" rtl="0">
              <a:spcBef>
                <a:spcPts val="0"/>
              </a:spcBef>
              <a:spcAft>
                <a:spcPts val="0"/>
              </a:spcAft>
              <a:buNone/>
            </a:pPr>
            <a:r>
              <a:rPr lang="en-US" sz="1200" dirty="0">
                <a:solidFill>
                  <a:srgbClr val="503D2E"/>
                </a:solidFill>
                <a:latin typeface="Times New Roman"/>
                <a:cs typeface="Times New Roman"/>
                <a:sym typeface="Times New Roman"/>
              </a:rPr>
              <a:t>New GE Profile Appliances</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Quartz Counter Tops</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Master Bedroom Suite</a:t>
            </a:r>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Murphy Bed</a:t>
            </a:r>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Vaulted Ceilings</a:t>
            </a:r>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Gas Fireplace</a:t>
            </a:r>
          </a:p>
          <a:p>
            <a:r>
              <a:rPr lang="en-US" sz="1200" dirty="0">
                <a:solidFill>
                  <a:srgbClr val="503D2E"/>
                </a:solidFill>
                <a:latin typeface="Times New Roman"/>
                <a:cs typeface="Times New Roman"/>
                <a:sym typeface="Times New Roman"/>
              </a:rPr>
              <a:t>LG Washer &amp; Dryer</a:t>
            </a:r>
            <a:endParaRPr lang="en-US" sz="1200"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Finished Basement</a:t>
            </a:r>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Smart Keyless Door Locks</a:t>
            </a:r>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EV Hook-Up Ready</a:t>
            </a:r>
          </a:p>
        </p:txBody>
      </p:sp>
      <p:sp>
        <p:nvSpPr>
          <p:cNvPr id="119" name="Google Shape;119;p2"/>
          <p:cNvSpPr txBox="1"/>
          <p:nvPr/>
        </p:nvSpPr>
        <p:spPr>
          <a:xfrm>
            <a:off x="5121944" y="5198110"/>
            <a:ext cx="2404712" cy="31085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rgbClr val="503D2E"/>
                </a:solidFill>
                <a:latin typeface="Times New Roman"/>
                <a:ea typeface="Times New Roman"/>
                <a:cs typeface="Times New Roman"/>
                <a:sym typeface="Times New Roman"/>
              </a:rPr>
              <a:t>Additional Information</a:t>
            </a:r>
            <a:endParaRPr dirty="0"/>
          </a:p>
          <a:p>
            <a:pPr marL="0" marR="0" lvl="0" indent="0" algn="l" rtl="0">
              <a:spcBef>
                <a:spcPts val="0"/>
              </a:spcBef>
              <a:spcAft>
                <a:spcPts val="0"/>
              </a:spcAft>
              <a:buNone/>
            </a:pPr>
            <a:r>
              <a:rPr lang="en-US" sz="1200" b="1" dirty="0">
                <a:solidFill>
                  <a:srgbClr val="503D2E"/>
                </a:solidFill>
                <a:latin typeface="Times New Roman"/>
                <a:ea typeface="Times New Roman"/>
                <a:cs typeface="Times New Roman"/>
                <a:sym typeface="Times New Roman"/>
              </a:rPr>
              <a:t>Schools:</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   Elementary: 	Lafayette</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   Middle: 	Angevine</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   Senior:	Centaurus</a:t>
            </a:r>
            <a:endParaRPr dirty="0"/>
          </a:p>
          <a:p>
            <a:pPr marL="0" marR="0" lvl="0" indent="0" algn="l" rtl="0">
              <a:spcBef>
                <a:spcPts val="0"/>
              </a:spcBef>
              <a:spcAft>
                <a:spcPts val="0"/>
              </a:spcAft>
              <a:buNone/>
            </a:pPr>
            <a:r>
              <a:rPr lang="en-US" sz="1200" b="1" dirty="0">
                <a:solidFill>
                  <a:srgbClr val="503D2E"/>
                </a:solidFill>
                <a:latin typeface="Times New Roman"/>
                <a:ea typeface="Times New Roman"/>
                <a:cs typeface="Times New Roman"/>
                <a:sym typeface="Times New Roman"/>
              </a:rPr>
              <a:t>Ideally Located Near:</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   </a:t>
            </a:r>
            <a:r>
              <a:rPr lang="en-US" sz="1200" dirty="0" err="1">
                <a:solidFill>
                  <a:srgbClr val="503D2E"/>
                </a:solidFill>
                <a:latin typeface="Times New Roman"/>
                <a:ea typeface="Times New Roman"/>
                <a:cs typeface="Times New Roman"/>
                <a:sym typeface="Times New Roman"/>
              </a:rPr>
              <a:t>Waneka</a:t>
            </a:r>
            <a:r>
              <a:rPr lang="en-US" sz="1200" dirty="0">
                <a:solidFill>
                  <a:srgbClr val="503D2E"/>
                </a:solidFill>
                <a:latin typeface="Times New Roman"/>
                <a:ea typeface="Times New Roman"/>
                <a:cs typeface="Times New Roman"/>
                <a:sym typeface="Times New Roman"/>
              </a:rPr>
              <a:t> Lake Park</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   Indian Peaks Golf Course</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   Red Wagon Farmers Market</a:t>
            </a:r>
          </a:p>
          <a:p>
            <a:pPr marL="0" marR="0" lvl="0" indent="0" algn="l" rtl="0">
              <a:spcBef>
                <a:spcPts val="0"/>
              </a:spcBef>
              <a:spcAft>
                <a:spcPts val="0"/>
              </a:spcAft>
              <a:buNone/>
            </a:pPr>
            <a:r>
              <a:rPr lang="en-US" sz="1200" dirty="0">
                <a:solidFill>
                  <a:srgbClr val="503D2E"/>
                </a:solidFill>
                <a:latin typeface="Times New Roman"/>
                <a:cs typeface="Times New Roman"/>
                <a:sym typeface="Times New Roman"/>
              </a:rPr>
              <a:t>   Downtown Lafayette  </a:t>
            </a:r>
            <a:r>
              <a:rPr lang="en-US" sz="1200" b="1" dirty="0">
                <a:solidFill>
                  <a:srgbClr val="503D2E"/>
                </a:solidFill>
                <a:latin typeface="Times New Roman"/>
                <a:ea typeface="Times New Roman"/>
                <a:cs typeface="Times New Roman"/>
                <a:sym typeface="Times New Roman"/>
              </a:rPr>
              <a:t>Exclusions:</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   Seller’s Personal Property and</a:t>
            </a:r>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   Electric Car Charger</a:t>
            </a:r>
            <a:endParaRPr dirty="0"/>
          </a:p>
          <a:p>
            <a:pPr marL="0" marR="0" lvl="0" indent="0" algn="l" rtl="0">
              <a:spcBef>
                <a:spcPts val="0"/>
              </a:spcBef>
              <a:spcAft>
                <a:spcPts val="0"/>
              </a:spcAft>
              <a:buNone/>
            </a:pPr>
            <a:r>
              <a:rPr lang="en-US" sz="1200" b="1" dirty="0">
                <a:solidFill>
                  <a:srgbClr val="503D2E"/>
                </a:solidFill>
                <a:latin typeface="Times New Roman"/>
                <a:ea typeface="Times New Roman"/>
                <a:cs typeface="Times New Roman"/>
                <a:sym typeface="Times New Roman"/>
              </a:rPr>
              <a:t>Property Website:</a:t>
            </a:r>
            <a:endParaRPr dirty="0"/>
          </a:p>
          <a:p>
            <a:pPr marL="0" marR="0" lvl="0" indent="0" algn="l" rtl="0">
              <a:spcBef>
                <a:spcPts val="0"/>
              </a:spcBef>
              <a:spcAft>
                <a:spcPts val="0"/>
              </a:spcAft>
              <a:buNone/>
            </a:pPr>
            <a:r>
              <a:rPr lang="en-US" sz="1200" dirty="0">
                <a:solidFill>
                  <a:srgbClr val="503D2E"/>
                </a:solidFill>
                <a:latin typeface="Times New Roman"/>
                <a:ea typeface="Times New Roman"/>
                <a:cs typeface="Times New Roman"/>
                <a:sym typeface="Times New Roman"/>
              </a:rPr>
              <a:t>   www.HomeTour35.com</a:t>
            </a:r>
            <a:endParaRPr dirty="0"/>
          </a:p>
          <a:p>
            <a:pPr marL="0" marR="0" lvl="0" indent="0" algn="l" rtl="0">
              <a:spcBef>
                <a:spcPts val="0"/>
              </a:spcBef>
              <a:spcAft>
                <a:spcPts val="0"/>
              </a:spcAft>
              <a:buNone/>
            </a:pPr>
            <a:endParaRPr sz="1200" dirty="0">
              <a:solidFill>
                <a:srgbClr val="503D2E"/>
              </a:solidFill>
              <a:latin typeface="Times New Roman"/>
              <a:ea typeface="Times New Roman"/>
              <a:cs typeface="Times New Roman"/>
              <a:sym typeface="Times New Roman"/>
            </a:endParaRPr>
          </a:p>
        </p:txBody>
      </p:sp>
      <p:pic>
        <p:nvPicPr>
          <p:cNvPr id="120" name="Google Shape;120;p2" descr="A close up of a sign&#10;&#10;Description automatically generated"/>
          <p:cNvPicPr preferRelativeResize="0"/>
          <p:nvPr/>
        </p:nvPicPr>
        <p:blipFill rotWithShape="1">
          <a:blip r:embed="rId14">
            <a:alphaModFix/>
          </a:blip>
          <a:srcRect/>
          <a:stretch/>
        </p:blipFill>
        <p:spPr>
          <a:xfrm>
            <a:off x="5379707" y="8773222"/>
            <a:ext cx="1936799" cy="876401"/>
          </a:xfrm>
          <a:prstGeom prst="rect">
            <a:avLst/>
          </a:prstGeom>
          <a:noFill/>
          <a:ln>
            <a:noFill/>
          </a:ln>
        </p:spPr>
      </p:pic>
      <p:pic>
        <p:nvPicPr>
          <p:cNvPr id="2" name="Picture 1" descr="A person in a suit&#10;&#10;Description automatically generated with medium confidence">
            <a:extLst>
              <a:ext uri="{FF2B5EF4-FFF2-40B4-BE49-F238E27FC236}">
                <a16:creationId xmlns:a16="http://schemas.microsoft.com/office/drawing/2014/main" id="{CBA7D210-9A7D-9E9A-DC0F-2A819AE2C024}"/>
              </a:ext>
            </a:extLst>
          </p:cNvPr>
          <p:cNvPicPr>
            <a:picLocks noChangeAspect="1"/>
          </p:cNvPicPr>
          <p:nvPr/>
        </p:nvPicPr>
        <p:blipFill>
          <a:blip r:embed="rId15"/>
          <a:stretch>
            <a:fillRect/>
          </a:stretch>
        </p:blipFill>
        <p:spPr>
          <a:xfrm>
            <a:off x="406349" y="8742849"/>
            <a:ext cx="856716" cy="98950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441</Words>
  <Application>Microsoft Office PowerPoint</Application>
  <PresentationFormat>Custom</PresentationFormat>
  <Paragraphs>64</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Calibri</vt:lpstr>
      <vt:lpstr>Arial</vt:lpstr>
      <vt:lpstr>Times New Roman</vt:lpstr>
      <vt:lpstr>Corsiva</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Lies</dc:creator>
  <cp:lastModifiedBy>Mike Lies</cp:lastModifiedBy>
  <cp:revision>13</cp:revision>
  <dcterms:created xsi:type="dcterms:W3CDTF">2013-05-25T19:15:47Z</dcterms:created>
  <dcterms:modified xsi:type="dcterms:W3CDTF">2023-11-09T18:06:01Z</dcterms:modified>
</cp:coreProperties>
</file>